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5" r:id="rId5"/>
    <p:sldId id="259" r:id="rId6"/>
    <p:sldId id="286" r:id="rId7"/>
    <p:sldId id="260" r:id="rId8"/>
    <p:sldId id="287" r:id="rId9"/>
    <p:sldId id="261" r:id="rId10"/>
    <p:sldId id="262" r:id="rId11"/>
    <p:sldId id="263" r:id="rId12"/>
    <p:sldId id="258" r:id="rId13"/>
    <p:sldId id="264" r:id="rId14"/>
    <p:sldId id="265" r:id="rId15"/>
    <p:sldId id="266" r:id="rId16"/>
    <p:sldId id="268" r:id="rId17"/>
    <p:sldId id="267" r:id="rId18"/>
    <p:sldId id="269" r:id="rId19"/>
    <p:sldId id="276" r:id="rId20"/>
    <p:sldId id="277" r:id="rId21"/>
    <p:sldId id="288" r:id="rId22"/>
    <p:sldId id="290" r:id="rId23"/>
    <p:sldId id="289" r:id="rId24"/>
    <p:sldId id="278" r:id="rId25"/>
    <p:sldId id="279" r:id="rId26"/>
    <p:sldId id="280" r:id="rId27"/>
    <p:sldId id="281" r:id="rId28"/>
    <p:sldId id="272" r:id="rId29"/>
    <p:sldId id="270" r:id="rId30"/>
    <p:sldId id="271" r:id="rId31"/>
    <p:sldId id="273" r:id="rId32"/>
    <p:sldId id="274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DC9D8-2A43-4DB8-B5F7-3BF78C6BB975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4E81B-7A4A-4540-AA7D-47E8C5C40577}">
      <dgm:prSet phldrT="[Текст]" custT="1"/>
      <dgm:spPr/>
      <dgm:t>
        <a:bodyPr/>
        <a:lstStyle/>
        <a:p>
          <a:r>
            <a:rPr lang="ru-RU" sz="4000" dirty="0" smtClean="0"/>
            <a:t>Волокна</a:t>
          </a:r>
          <a:endParaRPr lang="ru-RU" sz="4000" dirty="0"/>
        </a:p>
      </dgm:t>
    </dgm:pt>
    <dgm:pt modelId="{9DA10F8C-946A-4CD3-8255-E96D16767177}" type="parTrans" cxnId="{CA364874-D15F-44B7-860C-CEAD2B0065B3}">
      <dgm:prSet/>
      <dgm:spPr/>
      <dgm:t>
        <a:bodyPr/>
        <a:lstStyle/>
        <a:p>
          <a:endParaRPr lang="ru-RU"/>
        </a:p>
      </dgm:t>
    </dgm:pt>
    <dgm:pt modelId="{92F05386-AA41-4086-A9DE-3E452C025C10}" type="sibTrans" cxnId="{CA364874-D15F-44B7-860C-CEAD2B0065B3}">
      <dgm:prSet/>
      <dgm:spPr/>
      <dgm:t>
        <a:bodyPr/>
        <a:lstStyle/>
        <a:p>
          <a:endParaRPr lang="ru-RU"/>
        </a:p>
      </dgm:t>
    </dgm:pt>
    <dgm:pt modelId="{085284DC-E24E-4D6C-A861-F087B04BD900}">
      <dgm:prSet phldrT="[Текст]" custT="1"/>
      <dgm:spPr/>
      <dgm:t>
        <a:bodyPr/>
        <a:lstStyle/>
        <a:p>
          <a:r>
            <a:rPr lang="ru-RU" sz="3200" dirty="0" smtClean="0"/>
            <a:t>Природные</a:t>
          </a:r>
          <a:endParaRPr lang="ru-RU" sz="3200" dirty="0"/>
        </a:p>
      </dgm:t>
    </dgm:pt>
    <dgm:pt modelId="{6E04ED01-0F30-4109-87CB-97C9FE8F0413}" type="parTrans" cxnId="{1B8C9205-FC74-46ED-97E7-BF19C7049205}">
      <dgm:prSet/>
      <dgm:spPr/>
      <dgm:t>
        <a:bodyPr/>
        <a:lstStyle/>
        <a:p>
          <a:endParaRPr lang="ru-RU"/>
        </a:p>
      </dgm:t>
    </dgm:pt>
    <dgm:pt modelId="{4DB7B421-DAB8-4012-8EC0-8296E3FADD8B}" type="sibTrans" cxnId="{1B8C9205-FC74-46ED-97E7-BF19C7049205}">
      <dgm:prSet/>
      <dgm:spPr/>
      <dgm:t>
        <a:bodyPr/>
        <a:lstStyle/>
        <a:p>
          <a:endParaRPr lang="ru-RU"/>
        </a:p>
      </dgm:t>
    </dgm:pt>
    <dgm:pt modelId="{0A325976-EE7F-41A2-A60E-4BE230CB994C}">
      <dgm:prSet phldrT="[Текст]"/>
      <dgm:spPr/>
      <dgm:t>
        <a:bodyPr/>
        <a:lstStyle/>
        <a:p>
          <a:r>
            <a:rPr lang="ru-RU" dirty="0" smtClean="0"/>
            <a:t>Растительного происхождения</a:t>
          </a:r>
          <a:endParaRPr lang="ru-RU" dirty="0"/>
        </a:p>
      </dgm:t>
    </dgm:pt>
    <dgm:pt modelId="{C5C84DC1-671C-4FEB-AD48-B7718FFADBAC}" type="parTrans" cxnId="{A5A7C5AC-3D6A-4DC2-917F-FE7ADE8C7DB1}">
      <dgm:prSet/>
      <dgm:spPr/>
      <dgm:t>
        <a:bodyPr/>
        <a:lstStyle/>
        <a:p>
          <a:endParaRPr lang="ru-RU"/>
        </a:p>
      </dgm:t>
    </dgm:pt>
    <dgm:pt modelId="{1A0892E4-1258-4E7D-BC53-679839CBD241}" type="sibTrans" cxnId="{A5A7C5AC-3D6A-4DC2-917F-FE7ADE8C7DB1}">
      <dgm:prSet/>
      <dgm:spPr/>
      <dgm:t>
        <a:bodyPr/>
        <a:lstStyle/>
        <a:p>
          <a:endParaRPr lang="ru-RU"/>
        </a:p>
      </dgm:t>
    </dgm:pt>
    <dgm:pt modelId="{8E6A689B-A079-433A-841B-E1BE14E4CCEF}">
      <dgm:prSet phldrT="[Текст]"/>
      <dgm:spPr/>
      <dgm:t>
        <a:bodyPr/>
        <a:lstStyle/>
        <a:p>
          <a:r>
            <a:rPr lang="ru-RU" dirty="0" smtClean="0"/>
            <a:t>Животного происхождения</a:t>
          </a:r>
          <a:endParaRPr lang="ru-RU" dirty="0"/>
        </a:p>
      </dgm:t>
    </dgm:pt>
    <dgm:pt modelId="{DAB37106-4B0C-4240-8B99-8D2E8EDECDB6}" type="parTrans" cxnId="{D5021372-403B-42B0-9475-0DB8BAC11866}">
      <dgm:prSet/>
      <dgm:spPr/>
      <dgm:t>
        <a:bodyPr/>
        <a:lstStyle/>
        <a:p>
          <a:endParaRPr lang="ru-RU"/>
        </a:p>
      </dgm:t>
    </dgm:pt>
    <dgm:pt modelId="{829696BE-5FC6-477B-89D3-C9C98C2C4B5C}" type="sibTrans" cxnId="{D5021372-403B-42B0-9475-0DB8BAC11866}">
      <dgm:prSet/>
      <dgm:spPr/>
      <dgm:t>
        <a:bodyPr/>
        <a:lstStyle/>
        <a:p>
          <a:endParaRPr lang="ru-RU"/>
        </a:p>
      </dgm:t>
    </dgm:pt>
    <dgm:pt modelId="{4DE3C0D9-3725-4406-B33D-35BD475F074E}">
      <dgm:prSet phldrT="[Текст]" custT="1"/>
      <dgm:spPr/>
      <dgm:t>
        <a:bodyPr/>
        <a:lstStyle/>
        <a:p>
          <a:r>
            <a:rPr lang="ru-RU" sz="3200" dirty="0" smtClean="0"/>
            <a:t>Химические</a:t>
          </a:r>
          <a:endParaRPr lang="ru-RU" sz="3200" dirty="0"/>
        </a:p>
      </dgm:t>
    </dgm:pt>
    <dgm:pt modelId="{E217E680-104E-42D1-817B-1D4FF8D09138}" type="parTrans" cxnId="{F5A1584C-3771-4CE2-BEBD-0E55B2BF6903}">
      <dgm:prSet/>
      <dgm:spPr/>
      <dgm:t>
        <a:bodyPr/>
        <a:lstStyle/>
        <a:p>
          <a:endParaRPr lang="ru-RU"/>
        </a:p>
      </dgm:t>
    </dgm:pt>
    <dgm:pt modelId="{BA5B704F-DED0-4650-8295-9FFB473D5826}" type="sibTrans" cxnId="{F5A1584C-3771-4CE2-BEBD-0E55B2BF6903}">
      <dgm:prSet/>
      <dgm:spPr/>
      <dgm:t>
        <a:bodyPr/>
        <a:lstStyle/>
        <a:p>
          <a:endParaRPr lang="ru-RU"/>
        </a:p>
      </dgm:t>
    </dgm:pt>
    <dgm:pt modelId="{D1A8D0CB-5923-4B54-B710-51D08082742A}">
      <dgm:prSet phldrT="[Текст]"/>
      <dgm:spPr/>
      <dgm:t>
        <a:bodyPr/>
        <a:lstStyle/>
        <a:p>
          <a:r>
            <a:rPr lang="ru-RU" dirty="0" smtClean="0"/>
            <a:t>Искусственные</a:t>
          </a:r>
          <a:endParaRPr lang="ru-RU" dirty="0"/>
        </a:p>
      </dgm:t>
    </dgm:pt>
    <dgm:pt modelId="{85D5E65F-651A-4496-A8A8-741E00471900}" type="parTrans" cxnId="{21355CA1-1E7F-4406-AA8E-53BDFDA3B99D}">
      <dgm:prSet/>
      <dgm:spPr/>
      <dgm:t>
        <a:bodyPr/>
        <a:lstStyle/>
        <a:p>
          <a:endParaRPr lang="ru-RU"/>
        </a:p>
      </dgm:t>
    </dgm:pt>
    <dgm:pt modelId="{9D2BD27A-FA0C-4CC8-8CD7-D6085E2EFFD8}" type="sibTrans" cxnId="{21355CA1-1E7F-4406-AA8E-53BDFDA3B99D}">
      <dgm:prSet/>
      <dgm:spPr/>
      <dgm:t>
        <a:bodyPr/>
        <a:lstStyle/>
        <a:p>
          <a:endParaRPr lang="ru-RU"/>
        </a:p>
      </dgm:t>
    </dgm:pt>
    <dgm:pt modelId="{E73476C9-8263-47EB-93C9-5EBE77CC7EBF}">
      <dgm:prSet/>
      <dgm:spPr/>
      <dgm:t>
        <a:bodyPr/>
        <a:lstStyle/>
        <a:p>
          <a:r>
            <a:rPr lang="ru-RU" dirty="0" smtClean="0"/>
            <a:t>Синтетические</a:t>
          </a:r>
          <a:endParaRPr lang="ru-RU" dirty="0"/>
        </a:p>
      </dgm:t>
    </dgm:pt>
    <dgm:pt modelId="{66F4D664-05B3-4629-8C3C-E284E1D731EF}" type="parTrans" cxnId="{6FA756F0-0C29-46E8-80F4-1692B3E0D96F}">
      <dgm:prSet/>
      <dgm:spPr/>
      <dgm:t>
        <a:bodyPr/>
        <a:lstStyle/>
        <a:p>
          <a:endParaRPr lang="ru-RU"/>
        </a:p>
      </dgm:t>
    </dgm:pt>
    <dgm:pt modelId="{5B2AABD2-C302-4278-AE0A-FAE432B37ACC}" type="sibTrans" cxnId="{6FA756F0-0C29-46E8-80F4-1692B3E0D96F}">
      <dgm:prSet/>
      <dgm:spPr/>
      <dgm:t>
        <a:bodyPr/>
        <a:lstStyle/>
        <a:p>
          <a:endParaRPr lang="ru-RU"/>
        </a:p>
      </dgm:t>
    </dgm:pt>
    <dgm:pt modelId="{15390126-324C-4518-AB9E-02D88F9459C6}" type="pres">
      <dgm:prSet presAssocID="{BECDC9D8-2A43-4DB8-B5F7-3BF78C6BB9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D719A8-3E9F-4F1A-9444-A090EB9CCD2C}" type="pres">
      <dgm:prSet presAssocID="{8D64E81B-7A4A-4540-AA7D-47E8C5C40577}" presName="hierRoot1" presStyleCnt="0"/>
      <dgm:spPr/>
    </dgm:pt>
    <dgm:pt modelId="{E30552CE-F56F-4508-A8B5-5ACE4FE57D4C}" type="pres">
      <dgm:prSet presAssocID="{8D64E81B-7A4A-4540-AA7D-47E8C5C40577}" presName="composite" presStyleCnt="0"/>
      <dgm:spPr/>
    </dgm:pt>
    <dgm:pt modelId="{9F76E98E-E1C5-47E8-AD4C-F80BA4BAEF2C}" type="pres">
      <dgm:prSet presAssocID="{8D64E81B-7A4A-4540-AA7D-47E8C5C40577}" presName="background" presStyleLbl="node0" presStyleIdx="0" presStyleCnt="1"/>
      <dgm:spPr/>
    </dgm:pt>
    <dgm:pt modelId="{C004AB0F-0E00-4247-B954-C700A68FC171}" type="pres">
      <dgm:prSet presAssocID="{8D64E81B-7A4A-4540-AA7D-47E8C5C40577}" presName="text" presStyleLbl="fgAcc0" presStyleIdx="0" presStyleCnt="1" custScaleX="180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C3F3E-8043-44D5-8B35-D87E5BBE78ED}" type="pres">
      <dgm:prSet presAssocID="{8D64E81B-7A4A-4540-AA7D-47E8C5C40577}" presName="hierChild2" presStyleCnt="0"/>
      <dgm:spPr/>
    </dgm:pt>
    <dgm:pt modelId="{998816B8-1425-4FFE-B02C-C98C5AEB63C3}" type="pres">
      <dgm:prSet presAssocID="{6E04ED01-0F30-4109-87CB-97C9FE8F041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842BCA2-38A3-4D45-BB1E-63F3B1B8F9B5}" type="pres">
      <dgm:prSet presAssocID="{085284DC-E24E-4D6C-A861-F087B04BD900}" presName="hierRoot2" presStyleCnt="0"/>
      <dgm:spPr/>
    </dgm:pt>
    <dgm:pt modelId="{975CE49D-78C1-4D2B-A12D-96A9C13F8D19}" type="pres">
      <dgm:prSet presAssocID="{085284DC-E24E-4D6C-A861-F087B04BD900}" presName="composite2" presStyleCnt="0"/>
      <dgm:spPr/>
    </dgm:pt>
    <dgm:pt modelId="{56C9F93C-6162-4757-847B-8B4728B0DDDE}" type="pres">
      <dgm:prSet presAssocID="{085284DC-E24E-4D6C-A861-F087B04BD900}" presName="background2" presStyleLbl="node2" presStyleIdx="0" presStyleCnt="2"/>
      <dgm:spPr/>
    </dgm:pt>
    <dgm:pt modelId="{1ED9AF63-BD3E-47D8-8DB8-35D4E097A44D}" type="pres">
      <dgm:prSet presAssocID="{085284DC-E24E-4D6C-A861-F087B04BD900}" presName="text2" presStyleLbl="fgAcc2" presStyleIdx="0" presStyleCnt="2" custScaleX="178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8C65E9-744E-486D-B8D2-5D4A930EA449}" type="pres">
      <dgm:prSet presAssocID="{085284DC-E24E-4D6C-A861-F087B04BD900}" presName="hierChild3" presStyleCnt="0"/>
      <dgm:spPr/>
    </dgm:pt>
    <dgm:pt modelId="{CBCD1177-9C92-41D1-97BA-FD02E58135D7}" type="pres">
      <dgm:prSet presAssocID="{C5C84DC1-671C-4FEB-AD48-B7718FFADBA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1FC7320-D10A-4D34-B2B2-3C16DDB25E11}" type="pres">
      <dgm:prSet presAssocID="{0A325976-EE7F-41A2-A60E-4BE230CB994C}" presName="hierRoot3" presStyleCnt="0"/>
      <dgm:spPr/>
    </dgm:pt>
    <dgm:pt modelId="{70031E2F-9741-43B3-9AD0-4E59D9FEC189}" type="pres">
      <dgm:prSet presAssocID="{0A325976-EE7F-41A2-A60E-4BE230CB994C}" presName="composite3" presStyleCnt="0"/>
      <dgm:spPr/>
    </dgm:pt>
    <dgm:pt modelId="{DF27E4DD-C548-4E2B-AC7E-B8E2E1F0439C}" type="pres">
      <dgm:prSet presAssocID="{0A325976-EE7F-41A2-A60E-4BE230CB994C}" presName="background3" presStyleLbl="node3" presStyleIdx="0" presStyleCnt="4"/>
      <dgm:spPr/>
    </dgm:pt>
    <dgm:pt modelId="{9083DF1E-4B28-4EA9-905B-30551C9B81B7}" type="pres">
      <dgm:prSet presAssocID="{0A325976-EE7F-41A2-A60E-4BE230CB994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9BC09-F5D5-4938-AC7D-CE29DE380A66}" type="pres">
      <dgm:prSet presAssocID="{0A325976-EE7F-41A2-A60E-4BE230CB994C}" presName="hierChild4" presStyleCnt="0"/>
      <dgm:spPr/>
    </dgm:pt>
    <dgm:pt modelId="{C922F660-BD90-4B41-975F-CA1AEA505812}" type="pres">
      <dgm:prSet presAssocID="{DAB37106-4B0C-4240-8B99-8D2E8EDECDB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F70AAA5-07E8-433B-9174-F327AB74702B}" type="pres">
      <dgm:prSet presAssocID="{8E6A689B-A079-433A-841B-E1BE14E4CCEF}" presName="hierRoot3" presStyleCnt="0"/>
      <dgm:spPr/>
    </dgm:pt>
    <dgm:pt modelId="{4B43B427-3A6F-475D-81B6-47DFF9E4E928}" type="pres">
      <dgm:prSet presAssocID="{8E6A689B-A079-433A-841B-E1BE14E4CCEF}" presName="composite3" presStyleCnt="0"/>
      <dgm:spPr/>
    </dgm:pt>
    <dgm:pt modelId="{B8D81B96-FAFF-40AC-A28D-07DF02528281}" type="pres">
      <dgm:prSet presAssocID="{8E6A689B-A079-433A-841B-E1BE14E4CCEF}" presName="background3" presStyleLbl="node3" presStyleIdx="1" presStyleCnt="4"/>
      <dgm:spPr/>
    </dgm:pt>
    <dgm:pt modelId="{FE437513-518C-46A7-8204-BF2C5F6D0E64}" type="pres">
      <dgm:prSet presAssocID="{8E6A689B-A079-433A-841B-E1BE14E4CCE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ACC13-3D29-40C1-91D5-0D4DC3BF054B}" type="pres">
      <dgm:prSet presAssocID="{8E6A689B-A079-433A-841B-E1BE14E4CCEF}" presName="hierChild4" presStyleCnt="0"/>
      <dgm:spPr/>
    </dgm:pt>
    <dgm:pt modelId="{78DF407F-FF33-48B8-B5E3-41DABBCA6BE3}" type="pres">
      <dgm:prSet presAssocID="{E217E680-104E-42D1-817B-1D4FF8D091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DD32E70-15B3-466F-B8DB-F2CD27D2FE41}" type="pres">
      <dgm:prSet presAssocID="{4DE3C0D9-3725-4406-B33D-35BD475F074E}" presName="hierRoot2" presStyleCnt="0"/>
      <dgm:spPr/>
    </dgm:pt>
    <dgm:pt modelId="{098DB6CB-3A6F-477C-BCD1-150FF7862644}" type="pres">
      <dgm:prSet presAssocID="{4DE3C0D9-3725-4406-B33D-35BD475F074E}" presName="composite2" presStyleCnt="0"/>
      <dgm:spPr/>
    </dgm:pt>
    <dgm:pt modelId="{4F534D87-A642-4946-853F-994470497795}" type="pres">
      <dgm:prSet presAssocID="{4DE3C0D9-3725-4406-B33D-35BD475F074E}" presName="background2" presStyleLbl="node2" presStyleIdx="1" presStyleCnt="2"/>
      <dgm:spPr/>
    </dgm:pt>
    <dgm:pt modelId="{38E436BB-95B7-4CF3-B8CC-B841B9F9ADA6}" type="pres">
      <dgm:prSet presAssocID="{4DE3C0D9-3725-4406-B33D-35BD475F074E}" presName="text2" presStyleLbl="fgAcc2" presStyleIdx="1" presStyleCnt="2" custScaleX="182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88C44-54F5-4680-9FAC-082E088D42D1}" type="pres">
      <dgm:prSet presAssocID="{4DE3C0D9-3725-4406-B33D-35BD475F074E}" presName="hierChild3" presStyleCnt="0"/>
      <dgm:spPr/>
    </dgm:pt>
    <dgm:pt modelId="{15C22318-3634-4DFA-8DF9-631248001225}" type="pres">
      <dgm:prSet presAssocID="{85D5E65F-651A-4496-A8A8-741E0047190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15DF288-5656-44EB-B1F9-50D4247F1B45}" type="pres">
      <dgm:prSet presAssocID="{D1A8D0CB-5923-4B54-B710-51D08082742A}" presName="hierRoot3" presStyleCnt="0"/>
      <dgm:spPr/>
    </dgm:pt>
    <dgm:pt modelId="{F3B63DC5-A539-45FF-AF3C-7F851B04D762}" type="pres">
      <dgm:prSet presAssocID="{D1A8D0CB-5923-4B54-B710-51D08082742A}" presName="composite3" presStyleCnt="0"/>
      <dgm:spPr/>
    </dgm:pt>
    <dgm:pt modelId="{A03B317E-3477-4883-87E9-105836A30E62}" type="pres">
      <dgm:prSet presAssocID="{D1A8D0CB-5923-4B54-B710-51D08082742A}" presName="background3" presStyleLbl="node3" presStyleIdx="2" presStyleCnt="4"/>
      <dgm:spPr/>
    </dgm:pt>
    <dgm:pt modelId="{03A84813-0A25-463B-B135-0EED1B30BE0A}" type="pres">
      <dgm:prSet presAssocID="{D1A8D0CB-5923-4B54-B710-51D08082742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0D67B-7988-4AE2-88FA-EFD04586AF03}" type="pres">
      <dgm:prSet presAssocID="{D1A8D0CB-5923-4B54-B710-51D08082742A}" presName="hierChild4" presStyleCnt="0"/>
      <dgm:spPr/>
    </dgm:pt>
    <dgm:pt modelId="{F5A5BFE2-80AD-45EC-A9C1-33277A8F1123}" type="pres">
      <dgm:prSet presAssocID="{66F4D664-05B3-4629-8C3C-E284E1D731E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A2D0724-4E5E-446C-982E-41ADC025C307}" type="pres">
      <dgm:prSet presAssocID="{E73476C9-8263-47EB-93C9-5EBE77CC7EBF}" presName="hierRoot3" presStyleCnt="0"/>
      <dgm:spPr/>
    </dgm:pt>
    <dgm:pt modelId="{2308B3F3-BD52-4A28-ADA2-95E292E772BB}" type="pres">
      <dgm:prSet presAssocID="{E73476C9-8263-47EB-93C9-5EBE77CC7EBF}" presName="composite3" presStyleCnt="0"/>
      <dgm:spPr/>
    </dgm:pt>
    <dgm:pt modelId="{04BC4E4B-0AAB-41A7-B109-34E5A6A33224}" type="pres">
      <dgm:prSet presAssocID="{E73476C9-8263-47EB-93C9-5EBE77CC7EBF}" presName="background3" presStyleLbl="node3" presStyleIdx="3" presStyleCnt="4"/>
      <dgm:spPr/>
    </dgm:pt>
    <dgm:pt modelId="{7FEA662E-E711-4734-84CD-81F1349B934D}" type="pres">
      <dgm:prSet presAssocID="{E73476C9-8263-47EB-93C9-5EBE77CC7EB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76F691-560E-46E3-9E96-80ED639943EC}" type="pres">
      <dgm:prSet presAssocID="{E73476C9-8263-47EB-93C9-5EBE77CC7EBF}" presName="hierChild4" presStyleCnt="0"/>
      <dgm:spPr/>
    </dgm:pt>
  </dgm:ptLst>
  <dgm:cxnLst>
    <dgm:cxn modelId="{434ABFDF-DE47-4061-940D-3BC91C77E00E}" type="presOf" srcId="{085284DC-E24E-4D6C-A861-F087B04BD900}" destId="{1ED9AF63-BD3E-47D8-8DB8-35D4E097A44D}" srcOrd="0" destOrd="0" presId="urn:microsoft.com/office/officeart/2005/8/layout/hierarchy1"/>
    <dgm:cxn modelId="{D8448D8A-E3F0-474E-B114-5D5351D8EC4A}" type="presOf" srcId="{E73476C9-8263-47EB-93C9-5EBE77CC7EBF}" destId="{7FEA662E-E711-4734-84CD-81F1349B934D}" srcOrd="0" destOrd="0" presId="urn:microsoft.com/office/officeart/2005/8/layout/hierarchy1"/>
    <dgm:cxn modelId="{1B8C9205-FC74-46ED-97E7-BF19C7049205}" srcId="{8D64E81B-7A4A-4540-AA7D-47E8C5C40577}" destId="{085284DC-E24E-4D6C-A861-F087B04BD900}" srcOrd="0" destOrd="0" parTransId="{6E04ED01-0F30-4109-87CB-97C9FE8F0413}" sibTransId="{4DB7B421-DAB8-4012-8EC0-8296E3FADD8B}"/>
    <dgm:cxn modelId="{5A0C1C79-6F6E-45BB-B1B4-FFD31A866496}" type="presOf" srcId="{C5C84DC1-671C-4FEB-AD48-B7718FFADBAC}" destId="{CBCD1177-9C92-41D1-97BA-FD02E58135D7}" srcOrd="0" destOrd="0" presId="urn:microsoft.com/office/officeart/2005/8/layout/hierarchy1"/>
    <dgm:cxn modelId="{6FA756F0-0C29-46E8-80F4-1692B3E0D96F}" srcId="{4DE3C0D9-3725-4406-B33D-35BD475F074E}" destId="{E73476C9-8263-47EB-93C9-5EBE77CC7EBF}" srcOrd="1" destOrd="0" parTransId="{66F4D664-05B3-4629-8C3C-E284E1D731EF}" sibTransId="{5B2AABD2-C302-4278-AE0A-FAE432B37ACC}"/>
    <dgm:cxn modelId="{E3BB6048-CC72-45FB-ADA8-F3068F18471C}" type="presOf" srcId="{8E6A689B-A079-433A-841B-E1BE14E4CCEF}" destId="{FE437513-518C-46A7-8204-BF2C5F6D0E64}" srcOrd="0" destOrd="0" presId="urn:microsoft.com/office/officeart/2005/8/layout/hierarchy1"/>
    <dgm:cxn modelId="{C8C762E5-5FEF-4B99-8897-4A122137A847}" type="presOf" srcId="{D1A8D0CB-5923-4B54-B710-51D08082742A}" destId="{03A84813-0A25-463B-B135-0EED1B30BE0A}" srcOrd="0" destOrd="0" presId="urn:microsoft.com/office/officeart/2005/8/layout/hierarchy1"/>
    <dgm:cxn modelId="{D5021372-403B-42B0-9475-0DB8BAC11866}" srcId="{085284DC-E24E-4D6C-A861-F087B04BD900}" destId="{8E6A689B-A079-433A-841B-E1BE14E4CCEF}" srcOrd="1" destOrd="0" parTransId="{DAB37106-4B0C-4240-8B99-8D2E8EDECDB6}" sibTransId="{829696BE-5FC6-477B-89D3-C9C98C2C4B5C}"/>
    <dgm:cxn modelId="{F5A1584C-3771-4CE2-BEBD-0E55B2BF6903}" srcId="{8D64E81B-7A4A-4540-AA7D-47E8C5C40577}" destId="{4DE3C0D9-3725-4406-B33D-35BD475F074E}" srcOrd="1" destOrd="0" parTransId="{E217E680-104E-42D1-817B-1D4FF8D09138}" sibTransId="{BA5B704F-DED0-4650-8295-9FFB473D5826}"/>
    <dgm:cxn modelId="{A5A7C5AC-3D6A-4DC2-917F-FE7ADE8C7DB1}" srcId="{085284DC-E24E-4D6C-A861-F087B04BD900}" destId="{0A325976-EE7F-41A2-A60E-4BE230CB994C}" srcOrd="0" destOrd="0" parTransId="{C5C84DC1-671C-4FEB-AD48-B7718FFADBAC}" sibTransId="{1A0892E4-1258-4E7D-BC53-679839CBD241}"/>
    <dgm:cxn modelId="{65A18DD9-6262-42A3-BAD2-44413523F163}" type="presOf" srcId="{E217E680-104E-42D1-817B-1D4FF8D09138}" destId="{78DF407F-FF33-48B8-B5E3-41DABBCA6BE3}" srcOrd="0" destOrd="0" presId="urn:microsoft.com/office/officeart/2005/8/layout/hierarchy1"/>
    <dgm:cxn modelId="{7F5867A5-F771-4C54-81AA-A7C5C445BD71}" type="presOf" srcId="{8D64E81B-7A4A-4540-AA7D-47E8C5C40577}" destId="{C004AB0F-0E00-4247-B954-C700A68FC171}" srcOrd="0" destOrd="0" presId="urn:microsoft.com/office/officeart/2005/8/layout/hierarchy1"/>
    <dgm:cxn modelId="{21355CA1-1E7F-4406-AA8E-53BDFDA3B99D}" srcId="{4DE3C0D9-3725-4406-B33D-35BD475F074E}" destId="{D1A8D0CB-5923-4B54-B710-51D08082742A}" srcOrd="0" destOrd="0" parTransId="{85D5E65F-651A-4496-A8A8-741E00471900}" sibTransId="{9D2BD27A-FA0C-4CC8-8CD7-D6085E2EFFD8}"/>
    <dgm:cxn modelId="{DC27FDC0-6385-4FB9-B051-750638A4B978}" type="presOf" srcId="{BECDC9D8-2A43-4DB8-B5F7-3BF78C6BB975}" destId="{15390126-324C-4518-AB9E-02D88F9459C6}" srcOrd="0" destOrd="0" presId="urn:microsoft.com/office/officeart/2005/8/layout/hierarchy1"/>
    <dgm:cxn modelId="{A71A7E02-31A0-406E-94C0-3277D60AD24D}" type="presOf" srcId="{85D5E65F-651A-4496-A8A8-741E00471900}" destId="{15C22318-3634-4DFA-8DF9-631248001225}" srcOrd="0" destOrd="0" presId="urn:microsoft.com/office/officeart/2005/8/layout/hierarchy1"/>
    <dgm:cxn modelId="{5178BC71-44A1-474D-A54E-DD99F2059CAC}" type="presOf" srcId="{DAB37106-4B0C-4240-8B99-8D2E8EDECDB6}" destId="{C922F660-BD90-4B41-975F-CA1AEA505812}" srcOrd="0" destOrd="0" presId="urn:microsoft.com/office/officeart/2005/8/layout/hierarchy1"/>
    <dgm:cxn modelId="{0DEA02FC-6F87-45E6-9F9F-B3BF9A56A351}" type="presOf" srcId="{66F4D664-05B3-4629-8C3C-E284E1D731EF}" destId="{F5A5BFE2-80AD-45EC-A9C1-33277A8F1123}" srcOrd="0" destOrd="0" presId="urn:microsoft.com/office/officeart/2005/8/layout/hierarchy1"/>
    <dgm:cxn modelId="{1A3ADCB7-9DAA-41CB-8945-CC0DC25BEDBC}" type="presOf" srcId="{4DE3C0D9-3725-4406-B33D-35BD475F074E}" destId="{38E436BB-95B7-4CF3-B8CC-B841B9F9ADA6}" srcOrd="0" destOrd="0" presId="urn:microsoft.com/office/officeart/2005/8/layout/hierarchy1"/>
    <dgm:cxn modelId="{CA364874-D15F-44B7-860C-CEAD2B0065B3}" srcId="{BECDC9D8-2A43-4DB8-B5F7-3BF78C6BB975}" destId="{8D64E81B-7A4A-4540-AA7D-47E8C5C40577}" srcOrd="0" destOrd="0" parTransId="{9DA10F8C-946A-4CD3-8255-E96D16767177}" sibTransId="{92F05386-AA41-4086-A9DE-3E452C025C10}"/>
    <dgm:cxn modelId="{E850F6F8-A210-4C0A-A4F0-91939C8F069E}" type="presOf" srcId="{0A325976-EE7F-41A2-A60E-4BE230CB994C}" destId="{9083DF1E-4B28-4EA9-905B-30551C9B81B7}" srcOrd="0" destOrd="0" presId="urn:microsoft.com/office/officeart/2005/8/layout/hierarchy1"/>
    <dgm:cxn modelId="{F4B7341F-E8FE-4928-9350-89F2EE6B5F81}" type="presOf" srcId="{6E04ED01-0F30-4109-87CB-97C9FE8F0413}" destId="{998816B8-1425-4FFE-B02C-C98C5AEB63C3}" srcOrd="0" destOrd="0" presId="urn:microsoft.com/office/officeart/2005/8/layout/hierarchy1"/>
    <dgm:cxn modelId="{2701E6F5-4BE2-4D69-BC93-E07ED8488338}" type="presParOf" srcId="{15390126-324C-4518-AB9E-02D88F9459C6}" destId="{8BD719A8-3E9F-4F1A-9444-A090EB9CCD2C}" srcOrd="0" destOrd="0" presId="urn:microsoft.com/office/officeart/2005/8/layout/hierarchy1"/>
    <dgm:cxn modelId="{1C4C8264-9A96-4A8C-AF64-30326D09605B}" type="presParOf" srcId="{8BD719A8-3E9F-4F1A-9444-A090EB9CCD2C}" destId="{E30552CE-F56F-4508-A8B5-5ACE4FE57D4C}" srcOrd="0" destOrd="0" presId="urn:microsoft.com/office/officeart/2005/8/layout/hierarchy1"/>
    <dgm:cxn modelId="{A7612368-9033-405E-B036-554A3D79F887}" type="presParOf" srcId="{E30552CE-F56F-4508-A8B5-5ACE4FE57D4C}" destId="{9F76E98E-E1C5-47E8-AD4C-F80BA4BAEF2C}" srcOrd="0" destOrd="0" presId="urn:microsoft.com/office/officeart/2005/8/layout/hierarchy1"/>
    <dgm:cxn modelId="{DE2A7324-F532-460E-BDD0-E6070EAD89D2}" type="presParOf" srcId="{E30552CE-F56F-4508-A8B5-5ACE4FE57D4C}" destId="{C004AB0F-0E00-4247-B954-C700A68FC171}" srcOrd="1" destOrd="0" presId="urn:microsoft.com/office/officeart/2005/8/layout/hierarchy1"/>
    <dgm:cxn modelId="{D76DCE39-CE4E-4A7C-8764-AA385DFF7081}" type="presParOf" srcId="{8BD719A8-3E9F-4F1A-9444-A090EB9CCD2C}" destId="{5D1C3F3E-8043-44D5-8B35-D87E5BBE78ED}" srcOrd="1" destOrd="0" presId="urn:microsoft.com/office/officeart/2005/8/layout/hierarchy1"/>
    <dgm:cxn modelId="{E8C31C4D-0BBA-417C-B626-13FD55972252}" type="presParOf" srcId="{5D1C3F3E-8043-44D5-8B35-D87E5BBE78ED}" destId="{998816B8-1425-4FFE-B02C-C98C5AEB63C3}" srcOrd="0" destOrd="0" presId="urn:microsoft.com/office/officeart/2005/8/layout/hierarchy1"/>
    <dgm:cxn modelId="{B4F3EC48-9409-44A6-BD76-82E2CB380195}" type="presParOf" srcId="{5D1C3F3E-8043-44D5-8B35-D87E5BBE78ED}" destId="{3842BCA2-38A3-4D45-BB1E-63F3B1B8F9B5}" srcOrd="1" destOrd="0" presId="urn:microsoft.com/office/officeart/2005/8/layout/hierarchy1"/>
    <dgm:cxn modelId="{C084FAEC-0FD4-418A-ABE4-6155E456C040}" type="presParOf" srcId="{3842BCA2-38A3-4D45-BB1E-63F3B1B8F9B5}" destId="{975CE49D-78C1-4D2B-A12D-96A9C13F8D19}" srcOrd="0" destOrd="0" presId="urn:microsoft.com/office/officeart/2005/8/layout/hierarchy1"/>
    <dgm:cxn modelId="{EA66A8C5-9CA0-44C5-8F88-65F9A784CDA5}" type="presParOf" srcId="{975CE49D-78C1-4D2B-A12D-96A9C13F8D19}" destId="{56C9F93C-6162-4757-847B-8B4728B0DDDE}" srcOrd="0" destOrd="0" presId="urn:microsoft.com/office/officeart/2005/8/layout/hierarchy1"/>
    <dgm:cxn modelId="{A4AACBAB-CE99-4412-9C33-2FAB5E0B5B20}" type="presParOf" srcId="{975CE49D-78C1-4D2B-A12D-96A9C13F8D19}" destId="{1ED9AF63-BD3E-47D8-8DB8-35D4E097A44D}" srcOrd="1" destOrd="0" presId="urn:microsoft.com/office/officeart/2005/8/layout/hierarchy1"/>
    <dgm:cxn modelId="{CCC62719-1607-4527-B751-AE3719EB74DB}" type="presParOf" srcId="{3842BCA2-38A3-4D45-BB1E-63F3B1B8F9B5}" destId="{228C65E9-744E-486D-B8D2-5D4A930EA449}" srcOrd="1" destOrd="0" presId="urn:microsoft.com/office/officeart/2005/8/layout/hierarchy1"/>
    <dgm:cxn modelId="{F0A12B2E-A91B-41B5-8B7A-44AB47A228CB}" type="presParOf" srcId="{228C65E9-744E-486D-B8D2-5D4A930EA449}" destId="{CBCD1177-9C92-41D1-97BA-FD02E58135D7}" srcOrd="0" destOrd="0" presId="urn:microsoft.com/office/officeart/2005/8/layout/hierarchy1"/>
    <dgm:cxn modelId="{96E778C1-F713-490B-BDDD-A195380F8FD6}" type="presParOf" srcId="{228C65E9-744E-486D-B8D2-5D4A930EA449}" destId="{A1FC7320-D10A-4D34-B2B2-3C16DDB25E11}" srcOrd="1" destOrd="0" presId="urn:microsoft.com/office/officeart/2005/8/layout/hierarchy1"/>
    <dgm:cxn modelId="{5B16882C-507B-44E8-86AC-9D92239A0C58}" type="presParOf" srcId="{A1FC7320-D10A-4D34-B2B2-3C16DDB25E11}" destId="{70031E2F-9741-43B3-9AD0-4E59D9FEC189}" srcOrd="0" destOrd="0" presId="urn:microsoft.com/office/officeart/2005/8/layout/hierarchy1"/>
    <dgm:cxn modelId="{5500EF88-CBC9-41F3-840C-6D98BA02486D}" type="presParOf" srcId="{70031E2F-9741-43B3-9AD0-4E59D9FEC189}" destId="{DF27E4DD-C548-4E2B-AC7E-B8E2E1F0439C}" srcOrd="0" destOrd="0" presId="urn:microsoft.com/office/officeart/2005/8/layout/hierarchy1"/>
    <dgm:cxn modelId="{A093C31C-7E6D-4A75-A5E7-7DE13806874B}" type="presParOf" srcId="{70031E2F-9741-43B3-9AD0-4E59D9FEC189}" destId="{9083DF1E-4B28-4EA9-905B-30551C9B81B7}" srcOrd="1" destOrd="0" presId="urn:microsoft.com/office/officeart/2005/8/layout/hierarchy1"/>
    <dgm:cxn modelId="{DE818F1B-C65F-4C20-8517-CAB5ED98E4BD}" type="presParOf" srcId="{A1FC7320-D10A-4D34-B2B2-3C16DDB25E11}" destId="{8109BC09-F5D5-4938-AC7D-CE29DE380A66}" srcOrd="1" destOrd="0" presId="urn:microsoft.com/office/officeart/2005/8/layout/hierarchy1"/>
    <dgm:cxn modelId="{8389B514-0C2A-4A34-932A-9FD81D3D4EFD}" type="presParOf" srcId="{228C65E9-744E-486D-B8D2-5D4A930EA449}" destId="{C922F660-BD90-4B41-975F-CA1AEA505812}" srcOrd="2" destOrd="0" presId="urn:microsoft.com/office/officeart/2005/8/layout/hierarchy1"/>
    <dgm:cxn modelId="{9169DCD9-4F6F-4831-989C-C278BBD0ADB1}" type="presParOf" srcId="{228C65E9-744E-486D-B8D2-5D4A930EA449}" destId="{FF70AAA5-07E8-433B-9174-F327AB74702B}" srcOrd="3" destOrd="0" presId="urn:microsoft.com/office/officeart/2005/8/layout/hierarchy1"/>
    <dgm:cxn modelId="{20CE0523-838C-4A46-BF2D-F37DD69C7B86}" type="presParOf" srcId="{FF70AAA5-07E8-433B-9174-F327AB74702B}" destId="{4B43B427-3A6F-475D-81B6-47DFF9E4E928}" srcOrd="0" destOrd="0" presId="urn:microsoft.com/office/officeart/2005/8/layout/hierarchy1"/>
    <dgm:cxn modelId="{2AE15BAD-2A3B-427E-8ACD-0373AA540B06}" type="presParOf" srcId="{4B43B427-3A6F-475D-81B6-47DFF9E4E928}" destId="{B8D81B96-FAFF-40AC-A28D-07DF02528281}" srcOrd="0" destOrd="0" presId="urn:microsoft.com/office/officeart/2005/8/layout/hierarchy1"/>
    <dgm:cxn modelId="{6D164930-D7F3-4243-A27F-9B49D1F9C2C1}" type="presParOf" srcId="{4B43B427-3A6F-475D-81B6-47DFF9E4E928}" destId="{FE437513-518C-46A7-8204-BF2C5F6D0E64}" srcOrd="1" destOrd="0" presId="urn:microsoft.com/office/officeart/2005/8/layout/hierarchy1"/>
    <dgm:cxn modelId="{15B05A38-9811-4278-9415-045714062E35}" type="presParOf" srcId="{FF70AAA5-07E8-433B-9174-F327AB74702B}" destId="{3DBACC13-3D29-40C1-91D5-0D4DC3BF054B}" srcOrd="1" destOrd="0" presId="urn:microsoft.com/office/officeart/2005/8/layout/hierarchy1"/>
    <dgm:cxn modelId="{CE0F9DB0-BCCB-4FE6-843E-6B1FD2EE8E99}" type="presParOf" srcId="{5D1C3F3E-8043-44D5-8B35-D87E5BBE78ED}" destId="{78DF407F-FF33-48B8-B5E3-41DABBCA6BE3}" srcOrd="2" destOrd="0" presId="urn:microsoft.com/office/officeart/2005/8/layout/hierarchy1"/>
    <dgm:cxn modelId="{1515C647-2B48-4CA8-AF3E-D7EC7AF3FBC5}" type="presParOf" srcId="{5D1C3F3E-8043-44D5-8B35-D87E5BBE78ED}" destId="{1DD32E70-15B3-466F-B8DB-F2CD27D2FE41}" srcOrd="3" destOrd="0" presId="urn:microsoft.com/office/officeart/2005/8/layout/hierarchy1"/>
    <dgm:cxn modelId="{3E7D9CA2-14E2-495D-AEBA-A3B7FB3B6684}" type="presParOf" srcId="{1DD32E70-15B3-466F-B8DB-F2CD27D2FE41}" destId="{098DB6CB-3A6F-477C-BCD1-150FF7862644}" srcOrd="0" destOrd="0" presId="urn:microsoft.com/office/officeart/2005/8/layout/hierarchy1"/>
    <dgm:cxn modelId="{F7349979-0E3B-4BC5-8CE4-83C26164229D}" type="presParOf" srcId="{098DB6CB-3A6F-477C-BCD1-150FF7862644}" destId="{4F534D87-A642-4946-853F-994470497795}" srcOrd="0" destOrd="0" presId="urn:microsoft.com/office/officeart/2005/8/layout/hierarchy1"/>
    <dgm:cxn modelId="{E30860D1-6EDD-4E60-B5E6-7C3CFFF234D2}" type="presParOf" srcId="{098DB6CB-3A6F-477C-BCD1-150FF7862644}" destId="{38E436BB-95B7-4CF3-B8CC-B841B9F9ADA6}" srcOrd="1" destOrd="0" presId="urn:microsoft.com/office/officeart/2005/8/layout/hierarchy1"/>
    <dgm:cxn modelId="{BE0AF598-AF10-41BA-AC82-50E3739BAC84}" type="presParOf" srcId="{1DD32E70-15B3-466F-B8DB-F2CD27D2FE41}" destId="{59888C44-54F5-4680-9FAC-082E088D42D1}" srcOrd="1" destOrd="0" presId="urn:microsoft.com/office/officeart/2005/8/layout/hierarchy1"/>
    <dgm:cxn modelId="{8798F366-1CC5-4952-9AF5-8A01249DBE81}" type="presParOf" srcId="{59888C44-54F5-4680-9FAC-082E088D42D1}" destId="{15C22318-3634-4DFA-8DF9-631248001225}" srcOrd="0" destOrd="0" presId="urn:microsoft.com/office/officeart/2005/8/layout/hierarchy1"/>
    <dgm:cxn modelId="{D8CAF0F9-C459-42C4-A9EF-4FA1ED1F282E}" type="presParOf" srcId="{59888C44-54F5-4680-9FAC-082E088D42D1}" destId="{715DF288-5656-44EB-B1F9-50D4247F1B45}" srcOrd="1" destOrd="0" presId="urn:microsoft.com/office/officeart/2005/8/layout/hierarchy1"/>
    <dgm:cxn modelId="{114BFCBD-21E1-4E5D-B947-AAFC9D3554A5}" type="presParOf" srcId="{715DF288-5656-44EB-B1F9-50D4247F1B45}" destId="{F3B63DC5-A539-45FF-AF3C-7F851B04D762}" srcOrd="0" destOrd="0" presId="urn:microsoft.com/office/officeart/2005/8/layout/hierarchy1"/>
    <dgm:cxn modelId="{7C722D13-7829-4878-865C-0D39A38189BE}" type="presParOf" srcId="{F3B63DC5-A539-45FF-AF3C-7F851B04D762}" destId="{A03B317E-3477-4883-87E9-105836A30E62}" srcOrd="0" destOrd="0" presId="urn:microsoft.com/office/officeart/2005/8/layout/hierarchy1"/>
    <dgm:cxn modelId="{9771DB1C-EE39-4D0F-902E-4145E1CA8DC7}" type="presParOf" srcId="{F3B63DC5-A539-45FF-AF3C-7F851B04D762}" destId="{03A84813-0A25-463B-B135-0EED1B30BE0A}" srcOrd="1" destOrd="0" presId="urn:microsoft.com/office/officeart/2005/8/layout/hierarchy1"/>
    <dgm:cxn modelId="{E224313D-8052-4696-8E2D-E645D5D8B554}" type="presParOf" srcId="{715DF288-5656-44EB-B1F9-50D4247F1B45}" destId="{6EA0D67B-7988-4AE2-88FA-EFD04586AF03}" srcOrd="1" destOrd="0" presId="urn:microsoft.com/office/officeart/2005/8/layout/hierarchy1"/>
    <dgm:cxn modelId="{E7AF51E1-A608-41BA-856A-4A630F0406F4}" type="presParOf" srcId="{59888C44-54F5-4680-9FAC-082E088D42D1}" destId="{F5A5BFE2-80AD-45EC-A9C1-33277A8F1123}" srcOrd="2" destOrd="0" presId="urn:microsoft.com/office/officeart/2005/8/layout/hierarchy1"/>
    <dgm:cxn modelId="{6CEA115B-9F04-4A52-9A8D-AD19ECE22B3C}" type="presParOf" srcId="{59888C44-54F5-4680-9FAC-082E088D42D1}" destId="{3A2D0724-4E5E-446C-982E-41ADC025C307}" srcOrd="3" destOrd="0" presId="urn:microsoft.com/office/officeart/2005/8/layout/hierarchy1"/>
    <dgm:cxn modelId="{E973400D-40E4-4FF6-9AAB-F3D813671CB4}" type="presParOf" srcId="{3A2D0724-4E5E-446C-982E-41ADC025C307}" destId="{2308B3F3-BD52-4A28-ADA2-95E292E772BB}" srcOrd="0" destOrd="0" presId="urn:microsoft.com/office/officeart/2005/8/layout/hierarchy1"/>
    <dgm:cxn modelId="{44EA8A3F-CB9C-4071-B826-BFB94067B7D0}" type="presParOf" srcId="{2308B3F3-BD52-4A28-ADA2-95E292E772BB}" destId="{04BC4E4B-0AAB-41A7-B109-34E5A6A33224}" srcOrd="0" destOrd="0" presId="urn:microsoft.com/office/officeart/2005/8/layout/hierarchy1"/>
    <dgm:cxn modelId="{7F2333CB-C921-455F-B690-45830BE81F40}" type="presParOf" srcId="{2308B3F3-BD52-4A28-ADA2-95E292E772BB}" destId="{7FEA662E-E711-4734-84CD-81F1349B934D}" srcOrd="1" destOrd="0" presId="urn:microsoft.com/office/officeart/2005/8/layout/hierarchy1"/>
    <dgm:cxn modelId="{F5A4B17D-37D5-486B-BB72-9DB0A4787286}" type="presParOf" srcId="{3A2D0724-4E5E-446C-982E-41ADC025C307}" destId="{4276F691-560E-46E3-9E96-80ED639943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5BFE2-80AD-45EC-A9C1-33277A8F1123}">
      <dsp:nvSpPr>
        <dsp:cNvPr id="0" name=""/>
        <dsp:cNvSpPr/>
      </dsp:nvSpPr>
      <dsp:spPr>
        <a:xfrm>
          <a:off x="6114646" y="2446865"/>
          <a:ext cx="957715" cy="45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4"/>
              </a:lnTo>
              <a:lnTo>
                <a:pt x="957715" y="310604"/>
              </a:lnTo>
              <a:lnTo>
                <a:pt x="957715" y="455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22318-3634-4DFA-8DF9-631248001225}">
      <dsp:nvSpPr>
        <dsp:cNvPr id="0" name=""/>
        <dsp:cNvSpPr/>
      </dsp:nvSpPr>
      <dsp:spPr>
        <a:xfrm>
          <a:off x="5156930" y="2446865"/>
          <a:ext cx="957715" cy="455785"/>
        </a:xfrm>
        <a:custGeom>
          <a:avLst/>
          <a:gdLst/>
          <a:ahLst/>
          <a:cxnLst/>
          <a:rect l="0" t="0" r="0" b="0"/>
          <a:pathLst>
            <a:path>
              <a:moveTo>
                <a:pt x="957715" y="0"/>
              </a:moveTo>
              <a:lnTo>
                <a:pt x="957715" y="310604"/>
              </a:lnTo>
              <a:lnTo>
                <a:pt x="0" y="310604"/>
              </a:lnTo>
              <a:lnTo>
                <a:pt x="0" y="455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407F-FF33-48B8-B5E3-41DABBCA6BE3}">
      <dsp:nvSpPr>
        <dsp:cNvPr id="0" name=""/>
        <dsp:cNvSpPr/>
      </dsp:nvSpPr>
      <dsp:spPr>
        <a:xfrm>
          <a:off x="4212606" y="995925"/>
          <a:ext cx="1902039" cy="45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4"/>
              </a:lnTo>
              <a:lnTo>
                <a:pt x="1902039" y="310604"/>
              </a:lnTo>
              <a:lnTo>
                <a:pt x="1902039" y="455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2F660-BD90-4B41-975F-CA1AEA505812}">
      <dsp:nvSpPr>
        <dsp:cNvPr id="0" name=""/>
        <dsp:cNvSpPr/>
      </dsp:nvSpPr>
      <dsp:spPr>
        <a:xfrm>
          <a:off x="2283783" y="2446865"/>
          <a:ext cx="957715" cy="45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4"/>
              </a:lnTo>
              <a:lnTo>
                <a:pt x="957715" y="310604"/>
              </a:lnTo>
              <a:lnTo>
                <a:pt x="957715" y="455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D1177-9C92-41D1-97BA-FD02E58135D7}">
      <dsp:nvSpPr>
        <dsp:cNvPr id="0" name=""/>
        <dsp:cNvSpPr/>
      </dsp:nvSpPr>
      <dsp:spPr>
        <a:xfrm>
          <a:off x="1326067" y="2446865"/>
          <a:ext cx="957715" cy="455785"/>
        </a:xfrm>
        <a:custGeom>
          <a:avLst/>
          <a:gdLst/>
          <a:ahLst/>
          <a:cxnLst/>
          <a:rect l="0" t="0" r="0" b="0"/>
          <a:pathLst>
            <a:path>
              <a:moveTo>
                <a:pt x="957715" y="0"/>
              </a:moveTo>
              <a:lnTo>
                <a:pt x="957715" y="310604"/>
              </a:lnTo>
              <a:lnTo>
                <a:pt x="0" y="310604"/>
              </a:lnTo>
              <a:lnTo>
                <a:pt x="0" y="455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816B8-1425-4FFE-B02C-C98C5AEB63C3}">
      <dsp:nvSpPr>
        <dsp:cNvPr id="0" name=""/>
        <dsp:cNvSpPr/>
      </dsp:nvSpPr>
      <dsp:spPr>
        <a:xfrm>
          <a:off x="2283783" y="995925"/>
          <a:ext cx="1928822" cy="455785"/>
        </a:xfrm>
        <a:custGeom>
          <a:avLst/>
          <a:gdLst/>
          <a:ahLst/>
          <a:cxnLst/>
          <a:rect l="0" t="0" r="0" b="0"/>
          <a:pathLst>
            <a:path>
              <a:moveTo>
                <a:pt x="1928822" y="0"/>
              </a:moveTo>
              <a:lnTo>
                <a:pt x="1928822" y="310604"/>
              </a:lnTo>
              <a:lnTo>
                <a:pt x="0" y="310604"/>
              </a:lnTo>
              <a:lnTo>
                <a:pt x="0" y="455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6E98E-E1C5-47E8-AD4C-F80BA4BAEF2C}">
      <dsp:nvSpPr>
        <dsp:cNvPr id="0" name=""/>
        <dsp:cNvSpPr/>
      </dsp:nvSpPr>
      <dsp:spPr>
        <a:xfrm>
          <a:off x="2799472" y="772"/>
          <a:ext cx="2826267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4AB0F-0E00-4247-B954-C700A68FC171}">
      <dsp:nvSpPr>
        <dsp:cNvPr id="0" name=""/>
        <dsp:cNvSpPr/>
      </dsp:nvSpPr>
      <dsp:spPr>
        <a:xfrm>
          <a:off x="2973602" y="166195"/>
          <a:ext cx="2826267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Волокна</a:t>
          </a:r>
          <a:endParaRPr lang="ru-RU" sz="4000" kern="1200" dirty="0"/>
        </a:p>
      </dsp:txBody>
      <dsp:txXfrm>
        <a:off x="2973602" y="166195"/>
        <a:ext cx="2826267" cy="995153"/>
      </dsp:txXfrm>
    </dsp:sp>
    <dsp:sp modelId="{56C9F93C-6162-4757-847B-8B4728B0DDDE}">
      <dsp:nvSpPr>
        <dsp:cNvPr id="0" name=""/>
        <dsp:cNvSpPr/>
      </dsp:nvSpPr>
      <dsp:spPr>
        <a:xfrm>
          <a:off x="884041" y="1451711"/>
          <a:ext cx="2799484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D9AF63-BD3E-47D8-8DB8-35D4E097A44D}">
      <dsp:nvSpPr>
        <dsp:cNvPr id="0" name=""/>
        <dsp:cNvSpPr/>
      </dsp:nvSpPr>
      <dsp:spPr>
        <a:xfrm>
          <a:off x="1058171" y="1617134"/>
          <a:ext cx="2799484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Природные</a:t>
          </a:r>
          <a:endParaRPr lang="ru-RU" sz="3200" kern="1200" dirty="0"/>
        </a:p>
      </dsp:txBody>
      <dsp:txXfrm>
        <a:off x="1058171" y="1617134"/>
        <a:ext cx="2799484" cy="995153"/>
      </dsp:txXfrm>
    </dsp:sp>
    <dsp:sp modelId="{DF27E4DD-C548-4E2B-AC7E-B8E2E1F0439C}">
      <dsp:nvSpPr>
        <dsp:cNvPr id="0" name=""/>
        <dsp:cNvSpPr/>
      </dsp:nvSpPr>
      <dsp:spPr>
        <a:xfrm>
          <a:off x="542482" y="2902650"/>
          <a:ext cx="1567171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83DF1E-4B28-4EA9-905B-30551C9B81B7}">
      <dsp:nvSpPr>
        <dsp:cNvPr id="0" name=""/>
        <dsp:cNvSpPr/>
      </dsp:nvSpPr>
      <dsp:spPr>
        <a:xfrm>
          <a:off x="716612" y="3068074"/>
          <a:ext cx="1567171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Растительного происхождения</a:t>
          </a:r>
          <a:endParaRPr lang="ru-RU" sz="1300" kern="1200" dirty="0"/>
        </a:p>
      </dsp:txBody>
      <dsp:txXfrm>
        <a:off x="716612" y="3068074"/>
        <a:ext cx="1567171" cy="995153"/>
      </dsp:txXfrm>
    </dsp:sp>
    <dsp:sp modelId="{B8D81B96-FAFF-40AC-A28D-07DF02528281}">
      <dsp:nvSpPr>
        <dsp:cNvPr id="0" name=""/>
        <dsp:cNvSpPr/>
      </dsp:nvSpPr>
      <dsp:spPr>
        <a:xfrm>
          <a:off x="2457913" y="2902650"/>
          <a:ext cx="1567171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437513-518C-46A7-8204-BF2C5F6D0E64}">
      <dsp:nvSpPr>
        <dsp:cNvPr id="0" name=""/>
        <dsp:cNvSpPr/>
      </dsp:nvSpPr>
      <dsp:spPr>
        <a:xfrm>
          <a:off x="2632043" y="3068074"/>
          <a:ext cx="1567171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Животного происхождения</a:t>
          </a:r>
          <a:endParaRPr lang="ru-RU" sz="1300" kern="1200" dirty="0"/>
        </a:p>
      </dsp:txBody>
      <dsp:txXfrm>
        <a:off x="2632043" y="3068074"/>
        <a:ext cx="1567171" cy="995153"/>
      </dsp:txXfrm>
    </dsp:sp>
    <dsp:sp modelId="{4F534D87-A642-4946-853F-994470497795}">
      <dsp:nvSpPr>
        <dsp:cNvPr id="0" name=""/>
        <dsp:cNvSpPr/>
      </dsp:nvSpPr>
      <dsp:spPr>
        <a:xfrm>
          <a:off x="4688120" y="1451711"/>
          <a:ext cx="2853050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E436BB-95B7-4CF3-B8CC-B841B9F9ADA6}">
      <dsp:nvSpPr>
        <dsp:cNvPr id="0" name=""/>
        <dsp:cNvSpPr/>
      </dsp:nvSpPr>
      <dsp:spPr>
        <a:xfrm>
          <a:off x="4862251" y="1617134"/>
          <a:ext cx="2853050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Химические</a:t>
          </a:r>
          <a:endParaRPr lang="ru-RU" sz="3200" kern="1200" dirty="0"/>
        </a:p>
      </dsp:txBody>
      <dsp:txXfrm>
        <a:off x="4862251" y="1617134"/>
        <a:ext cx="2853050" cy="995153"/>
      </dsp:txXfrm>
    </dsp:sp>
    <dsp:sp modelId="{A03B317E-3477-4883-87E9-105836A30E62}">
      <dsp:nvSpPr>
        <dsp:cNvPr id="0" name=""/>
        <dsp:cNvSpPr/>
      </dsp:nvSpPr>
      <dsp:spPr>
        <a:xfrm>
          <a:off x="4373345" y="2902650"/>
          <a:ext cx="1567171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A84813-0A25-463B-B135-0EED1B30BE0A}">
      <dsp:nvSpPr>
        <dsp:cNvPr id="0" name=""/>
        <dsp:cNvSpPr/>
      </dsp:nvSpPr>
      <dsp:spPr>
        <a:xfrm>
          <a:off x="4547475" y="3068074"/>
          <a:ext cx="1567171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Искусственные</a:t>
          </a:r>
          <a:endParaRPr lang="ru-RU" sz="1300" kern="1200" dirty="0"/>
        </a:p>
      </dsp:txBody>
      <dsp:txXfrm>
        <a:off x="4547475" y="3068074"/>
        <a:ext cx="1567171" cy="995153"/>
      </dsp:txXfrm>
    </dsp:sp>
    <dsp:sp modelId="{04BC4E4B-0AAB-41A7-B109-34E5A6A33224}">
      <dsp:nvSpPr>
        <dsp:cNvPr id="0" name=""/>
        <dsp:cNvSpPr/>
      </dsp:nvSpPr>
      <dsp:spPr>
        <a:xfrm>
          <a:off x="6288776" y="2902650"/>
          <a:ext cx="1567171" cy="99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EA662E-E711-4734-84CD-81F1349B934D}">
      <dsp:nvSpPr>
        <dsp:cNvPr id="0" name=""/>
        <dsp:cNvSpPr/>
      </dsp:nvSpPr>
      <dsp:spPr>
        <a:xfrm>
          <a:off x="6462906" y="3068074"/>
          <a:ext cx="1567171" cy="9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Синтетические</a:t>
          </a:r>
          <a:endParaRPr lang="ru-RU" sz="1300" kern="1200" dirty="0"/>
        </a:p>
      </dsp:txBody>
      <dsp:txXfrm>
        <a:off x="6462906" y="3068074"/>
        <a:ext cx="1567171" cy="99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E8BCC1-3EBC-4937-8E2D-77CB5CD0D972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8E1791-CA42-40C6-8E1F-2ECF6E67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062912" cy="24288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ВЫСОКОМОЛЕКУЛЯРНЫЕ СОЕДИНЕНИЯ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(ПОЛИМЕРЫ)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mar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Физические состояния полимеров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pPr marL="578358" indent="-51435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Стеклообразное: характерны небольшие упругие деформации</a:t>
            </a:r>
          </a:p>
          <a:p>
            <a:pPr marL="578358" indent="-514350"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Высокоэластичное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 характерны большие обратимые деформации</a:t>
            </a:r>
          </a:p>
          <a:p>
            <a:pPr marL="578358" indent="-514350"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Вязкотекучее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 характерны необратимые деформации вязкого течения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858280" cy="63119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Особые механические свойства: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эластичность — способность к высоким обратимым деформациям при относительно небольшой нагрузке (каучуки);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малая хрупкость стеклообразных и кристаллических полимеров (пластмассы, органическое стекло);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способность макромолекул к ориентации под действием направленного механического поля (используется при изготовлении волокон и плёнок).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Особенности растворов полимеров: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высокая вязкость раствора при малой концентрации полимера;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растворение полимера происходит через стадию набухания.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Особые химические свойства: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способность резко изменять свои физико-механические свойства под действием малых количеств реагента (вулканизация каучука, дубление кож и т. п.).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5786" y="2214554"/>
          <a:ext cx="7358114" cy="1071570"/>
        </p:xfrm>
        <a:graphic>
          <a:graphicData uri="http://schemas.openxmlformats.org/presentationml/2006/ole">
            <p:oleObj spid="_x0000_s1032" name="ChemSketch" r:id="rId3" imgW="2968752" imgH="414528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300037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мономер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3071810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труктурное звено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3571876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степень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полимеризации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5839158">
            <a:off x="7989901" y="3260533"/>
            <a:ext cx="642910" cy="285752"/>
          </a:xfrm>
          <a:prstGeom prst="curved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3669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СИНТЕЗ ПОЛИМЕРОВ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Реакция полимеризации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24038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Процесс полимеризации обычно включает в себя ряд связанных стадий: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* инициирование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* рост цепи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* обрыв цепи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* передача цепи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В зависимости от вида активного центра: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"радикальная полимеризация " — в которой активные центры роста представляют собой свободные радикалы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"ионная полимеризация " — в которой активные центры либо ионы, ионные пары или поляризованные молекулы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2910" y="785794"/>
          <a:ext cx="5715040" cy="928694"/>
        </p:xfrm>
        <a:graphic>
          <a:graphicData uri="http://schemas.openxmlformats.org/presentationml/2006/ole">
            <p:oleObj spid="_x0000_s16392" name="ChemSketch" r:id="rId3" imgW="1578864" imgH="249936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28604"/>
          <a:ext cx="8358248" cy="610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1553776"/>
                <a:gridCol w="2625348"/>
                <a:gridCol w="2089562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Мономер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Полимер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Свойства 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50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Полиэтилен 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0,92 г/см</a:t>
                      </a:r>
                      <a:r>
                        <a:rPr lang="ru-RU" b="1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81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Полипропилен 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0,9 г/см</a:t>
                      </a:r>
                      <a:r>
                        <a:rPr lang="ru-RU" b="1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140 </a:t>
                      </a:r>
                      <a:r>
                        <a:rPr lang="ru-RU" b="1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С, высокая чувств. к свету и О</a:t>
                      </a:r>
                      <a:r>
                        <a:rPr lang="ru-RU" b="1" baseline="-25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8102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Поливинил-хлорид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1,35-1,43 г/см</a:t>
                      </a:r>
                      <a:r>
                        <a:rPr lang="ru-RU" b="1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Тпл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= 150-220 </a:t>
                      </a:r>
                      <a:r>
                        <a:rPr lang="ru-RU" b="1" baseline="30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</a:t>
                      </a:r>
                      <a:r>
                        <a:rPr lang="ru-RU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Уст. к </a:t>
                      </a:r>
                      <a:r>
                        <a:rPr lang="ru-RU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дей-ю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кислот, щелочей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484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Полиакрило-нитрил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Высокая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термост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., низкая  </a:t>
                      </a:r>
                      <a:r>
                        <a:rPr lang="ru-RU" b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теплопро-водность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86248" y="928670"/>
          <a:ext cx="1937861" cy="714380"/>
        </p:xfrm>
        <a:graphic>
          <a:graphicData uri="http://schemas.openxmlformats.org/presentationml/2006/ole">
            <p:oleObj spid="_x0000_s24603" name="ChemSketch" r:id="rId3" imgW="1124712" imgH="414528" progId="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357686" y="1785926"/>
          <a:ext cx="1785950" cy="1187799"/>
        </p:xfrm>
        <a:graphic>
          <a:graphicData uri="http://schemas.openxmlformats.org/presentationml/2006/ole">
            <p:oleObj spid="_x0000_s24604" name="ChemSketch" r:id="rId4" imgW="999744" imgH="664464" progId="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357686" y="3071810"/>
          <a:ext cx="1857388" cy="1235312"/>
        </p:xfrm>
        <a:graphic>
          <a:graphicData uri="http://schemas.openxmlformats.org/presentationml/2006/ole">
            <p:oleObj spid="_x0000_s24605" name="ChemSketch" r:id="rId5" imgW="999744" imgH="664464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500562" y="4429132"/>
          <a:ext cx="1785950" cy="1797290"/>
        </p:xfrm>
        <a:graphic>
          <a:graphicData uri="http://schemas.openxmlformats.org/presentationml/2006/ole">
            <p:oleObj spid="_x0000_s24606" name="ChemSketch" r:id="rId6" imgW="999744" imgH="100584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Реакция поликонденсации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Метод синтеза полимеров, при котором взаимодействие молекул мономера (или мономеров) сопровождается обычно выделением побочных низкомолекулярных соединений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, например,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воды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, спирта.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" y="857232"/>
          <a:ext cx="9144000" cy="3786214"/>
        </p:xfrm>
        <a:graphic>
          <a:graphicData uri="http://schemas.openxmlformats.org/presentationml/2006/ole">
            <p:oleObj spid="_x0000_s25608" name="ChemSketch" r:id="rId3" imgW="4730496" imgH="1911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062912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  <a:effectLst/>
              </a:rPr>
              <a:t>СИНТЕТИЧЕСКИЕ КАУЧУКИ</a:t>
            </a:r>
            <a:endParaRPr lang="ru-RU" sz="6600" b="1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329642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Полимер — высокомолекулярное соединение, вещество с большой молекулярной массой (от нескольких тысяч до нескольких миллионов), состоит из большого числа повторяющихся одинаковых или различных по строению атомных группировок — составных звеньев, соединенных между собой химическими или координационными связями в длинные линейные или разветвленные цепи, а также пространственные трёхмерные структуры.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Натуральный каучук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r>
              <a:rPr lang="en-US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ru-RU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цис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-изомер полиизопрена, содержится в соке гевеи, кок-сагыза и других растениях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02" y="3212976"/>
            <a:ext cx="8871498" cy="18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15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06" y="291185"/>
            <a:ext cx="3601343" cy="540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90800"/>
            <a:ext cx="57340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3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Вулканизация каучука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6"/>
          <a:stretch/>
        </p:blipFill>
        <p:spPr bwMode="auto">
          <a:xfrm>
            <a:off x="467544" y="1772816"/>
            <a:ext cx="8377783" cy="407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0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2943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9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Бутадиеновый каучук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Мономер – 1,3-бутадиен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Нерегулярное строение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Эластичность ниже, чем у натурального каучука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Дивиниловый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каучук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Мономер – 1,3-бутадиен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Регулярное строение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эластичности превосходит натуральный каучук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2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Изопреновый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каучук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Мономер – 2-метил-1,3-бутадиен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Регулярное строение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эластичности сходен с природным каучуком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Хлоропреновый каучук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Мономер – 2-хлор-1,3-бутадиен</a:t>
            </a:r>
          </a:p>
          <a:p>
            <a:pPr marL="64008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928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Бутадиенстирольный</a:t>
            </a:r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  </a:t>
            </a:r>
            <a:r>
              <a:rPr lang="ru-RU" sz="4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каучук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4077072"/>
            <a:ext cx="8291264" cy="10801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Мономеры  – 1,3-бутадиен и стирол (винилбензол)</a:t>
            </a:r>
          </a:p>
          <a:p>
            <a:pPr marL="64008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4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062912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СИНТЕТИЧЕСКИЕ ВОЛОКНА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397000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по происхождению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природные (биополимеры)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искусственные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синтетические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КАПРОН</a:t>
            </a:r>
            <a:endParaRPr lang="ru-RU" b="1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4282" y="1714488"/>
          <a:ext cx="8607257" cy="2233625"/>
        </p:xfrm>
        <a:graphic>
          <a:graphicData uri="http://schemas.openxmlformats.org/presentationml/2006/ole">
            <p:oleObj spid="_x0000_s27656" name="ChemSketch" r:id="rId3" imgW="3660648" imgH="893064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57158" y="571480"/>
          <a:ext cx="7786742" cy="1616611"/>
        </p:xfrm>
        <a:graphic>
          <a:graphicData uri="http://schemas.openxmlformats.org/presentationml/2006/ole">
            <p:oleObj spid="_x0000_s28680" name="ChemSketch" r:id="rId3" imgW="2837688" imgH="588264" progId="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ЛАВСАН</a:t>
            </a:r>
            <a:endParaRPr lang="ru-RU" b="1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71472" y="2071678"/>
          <a:ext cx="8238227" cy="2646376"/>
        </p:xfrm>
        <a:graphic>
          <a:graphicData uri="http://schemas.openxmlformats.org/presentationml/2006/ole">
            <p:oleObj spid="_x0000_s29704" name="ChemSketch" r:id="rId3" imgW="4023360" imgH="1292352" progId="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/>
          <a:lstStyle/>
          <a:p>
            <a:pPr marL="578358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Определите степень гладкости и мягкости волокна</a:t>
            </a:r>
          </a:p>
          <a:p>
            <a:pPr marL="578358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Определите </a:t>
            </a:r>
            <a:r>
              <a:rPr lang="ru-RU" dirty="0" err="1" smtClean="0">
                <a:solidFill>
                  <a:schemeClr val="bg1"/>
                </a:solidFill>
              </a:rPr>
              <a:t>сминаемость</a:t>
            </a:r>
            <a:r>
              <a:rPr lang="ru-RU" dirty="0" smtClean="0">
                <a:solidFill>
                  <a:schemeClr val="bg1"/>
                </a:solidFill>
              </a:rPr>
              <a:t> образцов</a:t>
            </a:r>
          </a:p>
          <a:p>
            <a:pPr marL="578358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Разорвите сухую, а </a:t>
            </a:r>
            <a:r>
              <a:rPr lang="ru-RU" smtClean="0">
                <a:solidFill>
                  <a:schemeClr val="bg1"/>
                </a:solidFill>
              </a:rPr>
              <a:t>затем мокрую нить</a:t>
            </a:r>
          </a:p>
          <a:p>
            <a:pPr marL="578358" indent="-51435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по строению макромолекул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 descr="C:\Users\User\Pictures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4767723" cy="488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Классификация полимеров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мономерному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составу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гомополимеры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сополимеры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физическим свойствам: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кристаллические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аморфные </a:t>
            </a:r>
          </a:p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s://www.oknamedia.ru/UserFiles/Image/news_/n01_1481186359.jpeg.pagespeed.ce.bWnbSX6yOV.jpeg"/>
          <p:cNvPicPr>
            <a:picLocks noChangeAspect="1" noChangeArrowheads="1"/>
          </p:cNvPicPr>
          <p:nvPr/>
        </p:nvPicPr>
        <p:blipFill>
          <a:blip r:embed="rId2" cstate="print"/>
          <a:srcRect b="7963"/>
          <a:stretch>
            <a:fillRect/>
          </a:stretch>
        </p:blipFill>
        <p:spPr bwMode="auto">
          <a:xfrm>
            <a:off x="2143108" y="4286256"/>
            <a:ext cx="482329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f2.ppt-online.org/files2/slide/k/KoZ5eLDYnHCvjbhBmP4xzlqIM9G6ROTUaEWpV73frk/slide-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357158" y="857232"/>
            <a:ext cx="8498983" cy="4764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4. По составу полимерной цепи: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карбоцепные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гетероцепные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с сопряженной системой двойных связей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5. По химическому составу: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органические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элементорганические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неорганические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6. По пространственному строению: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стереорегулярные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нестереорегулярные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атактичные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7. По способности к вторичной переработке: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термопласты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реактопласты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f.ppt-online.org/files/slide/v/v06fKYC42HmTwX7jcMunIgkoN1qPabRsZUVt3F/slide-1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4518" t="15741" r="4183" b="11757"/>
          <a:stretch>
            <a:fillRect/>
          </a:stretch>
        </p:blipFill>
        <p:spPr bwMode="auto">
          <a:xfrm>
            <a:off x="714348" y="642918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72518" cy="946928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Фазовые состояния полимеров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0448"/>
            <a:ext cx="8572560" cy="5240386"/>
          </a:xfrm>
        </p:spPr>
        <p:txBody>
          <a:bodyPr/>
          <a:lstStyle/>
          <a:p>
            <a:pPr marL="578358" indent="-51435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1. Кристаллические (кристаллизующиеся)</a:t>
            </a:r>
          </a:p>
          <a:p>
            <a:pPr marL="578358" indent="-51435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Кристалличность 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упорядоченное (параллельное) расположение молекул</a:t>
            </a:r>
          </a:p>
          <a:p>
            <a:pPr marL="578358" indent="-51435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 Аморфные </a:t>
            </a:r>
          </a:p>
          <a:p>
            <a:pPr marL="578358" indent="-51435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Аморфность 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отсутствие упорядоченности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78358" indent="-514350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ysClr val="windowText" lastClr="000000"/>
      </a:dk1>
      <a:lt1>
        <a:sysClr val="window" lastClr="FFFFFF"/>
      </a:lt1>
      <a:dk2>
        <a:srgbClr val="C1C1C1"/>
      </a:dk2>
      <a:lt2>
        <a:srgbClr val="D2D2D2"/>
      </a:lt2>
      <a:accent1>
        <a:srgbClr val="FFAFD1"/>
      </a:accent1>
      <a:accent2>
        <a:srgbClr val="FF4393"/>
      </a:accent2>
      <a:accent3>
        <a:srgbClr val="D7005B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501</TotalTime>
  <Words>304</Words>
  <Application>Microsoft Office PowerPoint</Application>
  <PresentationFormat>Экран (4:3)</PresentationFormat>
  <Paragraphs>104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Яркая</vt:lpstr>
      <vt:lpstr>ChemSketch</vt:lpstr>
      <vt:lpstr>ВЫСОКОМОЛЕКУЛЯРНЫЕ СОЕДИНЕНИЯ  (ПОЛИМЕРЫ)</vt:lpstr>
      <vt:lpstr>Слайд 2</vt:lpstr>
      <vt:lpstr>Классификация по происхождению</vt:lpstr>
      <vt:lpstr>Классификация по строению макромолекул</vt:lpstr>
      <vt:lpstr>Классификация полимеров</vt:lpstr>
      <vt:lpstr>Слайд 6</vt:lpstr>
      <vt:lpstr>Слайд 7</vt:lpstr>
      <vt:lpstr>Слайд 8</vt:lpstr>
      <vt:lpstr>Фазовые состояния полимеров</vt:lpstr>
      <vt:lpstr>Физические состояния полимеров</vt:lpstr>
      <vt:lpstr>Слайд 11</vt:lpstr>
      <vt:lpstr>Слайд 12</vt:lpstr>
      <vt:lpstr>СИНТЕЗ ПОЛИМЕРОВ</vt:lpstr>
      <vt:lpstr>Реакция полимеризации</vt:lpstr>
      <vt:lpstr>Слайд 15</vt:lpstr>
      <vt:lpstr>Слайд 16</vt:lpstr>
      <vt:lpstr>Реакция поликонденсации</vt:lpstr>
      <vt:lpstr>Слайд 18</vt:lpstr>
      <vt:lpstr>СИНТЕТИЧЕСКИЕ КАУЧУКИ</vt:lpstr>
      <vt:lpstr>Натуральный каучук</vt:lpstr>
      <vt:lpstr>Слайд 21</vt:lpstr>
      <vt:lpstr>Вулканизация каучука</vt:lpstr>
      <vt:lpstr>Слайд 23</vt:lpstr>
      <vt:lpstr>Бутадиеновый каучук</vt:lpstr>
      <vt:lpstr>Дивиниловый каучук</vt:lpstr>
      <vt:lpstr>Изопреновый каучук</vt:lpstr>
      <vt:lpstr>Хлоропреновый каучук</vt:lpstr>
      <vt:lpstr>СИНТЕТИЧЕСКИЕ ВОЛОКНА</vt:lpstr>
      <vt:lpstr>Слайд 29</vt:lpstr>
      <vt:lpstr>КАПРОН</vt:lpstr>
      <vt:lpstr>Слайд 31</vt:lpstr>
      <vt:lpstr>ЛАВСАН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ВЫСОКОМОЛЕКУЛЯРНЫЕ СОЕДИНЕНИЯ  (ПОЛИМЕРЫ)</dc:title>
  <dc:creator>Марина</dc:creator>
  <cp:lastModifiedBy>Попова</cp:lastModifiedBy>
  <cp:revision>44</cp:revision>
  <dcterms:created xsi:type="dcterms:W3CDTF">2009-03-09T06:12:00Z</dcterms:created>
  <dcterms:modified xsi:type="dcterms:W3CDTF">2024-10-18T07:40:15Z</dcterms:modified>
</cp:coreProperties>
</file>