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C100F1-E106-433C-B7E9-59C16F9D695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1BB166-E1E9-4715-A829-C91731E30EBC}">
      <dgm:prSet phldrT="[Текст]"/>
      <dgm:spPr/>
      <dgm:t>
        <a:bodyPr/>
        <a:lstStyle/>
        <a:p>
          <a:r>
            <a:rPr lang="ru-RU" dirty="0" smtClean="0">
              <a:latin typeface="Constantia" panose="02030602050306030303" pitchFamily="18" charset="0"/>
            </a:rPr>
            <a:t>СПЛАВЫ</a:t>
          </a:r>
          <a:endParaRPr lang="ru-RU" dirty="0">
            <a:latin typeface="Constantia" panose="02030602050306030303" pitchFamily="18" charset="0"/>
          </a:endParaRPr>
        </a:p>
      </dgm:t>
    </dgm:pt>
    <dgm:pt modelId="{32FFEDC1-A72B-4ACD-AAF8-A015D8C88FE1}" type="parTrans" cxnId="{84060193-B9CB-443A-80FC-B2B57645A4E1}">
      <dgm:prSet/>
      <dgm:spPr/>
      <dgm:t>
        <a:bodyPr/>
        <a:lstStyle/>
        <a:p>
          <a:endParaRPr lang="ru-RU">
            <a:latin typeface="Constantia" panose="02030602050306030303" pitchFamily="18" charset="0"/>
          </a:endParaRPr>
        </a:p>
      </dgm:t>
    </dgm:pt>
    <dgm:pt modelId="{04D8867A-0558-4387-9621-3E0507FA8B94}" type="sibTrans" cxnId="{84060193-B9CB-443A-80FC-B2B57645A4E1}">
      <dgm:prSet/>
      <dgm:spPr/>
      <dgm:t>
        <a:bodyPr/>
        <a:lstStyle/>
        <a:p>
          <a:endParaRPr lang="ru-RU">
            <a:latin typeface="Constantia" panose="02030602050306030303" pitchFamily="18" charset="0"/>
          </a:endParaRPr>
        </a:p>
      </dgm:t>
    </dgm:pt>
    <dgm:pt modelId="{0B66E2D9-A390-413E-A636-7CBA928467BF}">
      <dgm:prSet phldrT="[Текст]"/>
      <dgm:spPr/>
      <dgm:t>
        <a:bodyPr/>
        <a:lstStyle/>
        <a:p>
          <a:r>
            <a:rPr lang="ru-RU" dirty="0" smtClean="0">
              <a:latin typeface="Constantia" panose="02030602050306030303" pitchFamily="18" charset="0"/>
            </a:rPr>
            <a:t>Твердые растворы</a:t>
          </a:r>
          <a:endParaRPr lang="ru-RU" dirty="0">
            <a:latin typeface="Constantia" panose="02030602050306030303" pitchFamily="18" charset="0"/>
          </a:endParaRPr>
        </a:p>
      </dgm:t>
    </dgm:pt>
    <dgm:pt modelId="{46F3BB1C-7473-4B54-A750-7A643D14D4F8}" type="parTrans" cxnId="{A1CD112D-26BA-43D8-9934-E2D2F20CC00C}">
      <dgm:prSet/>
      <dgm:spPr/>
      <dgm:t>
        <a:bodyPr/>
        <a:lstStyle/>
        <a:p>
          <a:endParaRPr lang="ru-RU">
            <a:latin typeface="Constantia" panose="02030602050306030303" pitchFamily="18" charset="0"/>
          </a:endParaRPr>
        </a:p>
      </dgm:t>
    </dgm:pt>
    <dgm:pt modelId="{0C1FB0A2-0FBD-42E4-9544-E5380DAA5E04}" type="sibTrans" cxnId="{A1CD112D-26BA-43D8-9934-E2D2F20CC00C}">
      <dgm:prSet/>
      <dgm:spPr/>
      <dgm:t>
        <a:bodyPr/>
        <a:lstStyle/>
        <a:p>
          <a:endParaRPr lang="ru-RU">
            <a:latin typeface="Constantia" panose="02030602050306030303" pitchFamily="18" charset="0"/>
          </a:endParaRPr>
        </a:p>
      </dgm:t>
    </dgm:pt>
    <dgm:pt modelId="{844F7F98-4A3D-4137-8756-5F4E4E5F522C}">
      <dgm:prSet phldrT="[Текст]"/>
      <dgm:spPr/>
      <dgm:t>
        <a:bodyPr/>
        <a:lstStyle/>
        <a:p>
          <a:r>
            <a:rPr lang="ru-RU" dirty="0" smtClean="0">
              <a:latin typeface="Constantia" panose="02030602050306030303" pitchFamily="18" charset="0"/>
            </a:rPr>
            <a:t>Механическая смесь</a:t>
          </a:r>
          <a:endParaRPr lang="ru-RU" dirty="0">
            <a:latin typeface="Constantia" panose="02030602050306030303" pitchFamily="18" charset="0"/>
          </a:endParaRPr>
        </a:p>
      </dgm:t>
    </dgm:pt>
    <dgm:pt modelId="{AA35E11F-8924-45B8-AE99-FA75E60135F5}" type="parTrans" cxnId="{BFE41B5B-0838-407C-A502-46D3BE515574}">
      <dgm:prSet/>
      <dgm:spPr/>
      <dgm:t>
        <a:bodyPr/>
        <a:lstStyle/>
        <a:p>
          <a:endParaRPr lang="ru-RU">
            <a:latin typeface="Constantia" panose="02030602050306030303" pitchFamily="18" charset="0"/>
          </a:endParaRPr>
        </a:p>
      </dgm:t>
    </dgm:pt>
    <dgm:pt modelId="{EBAC4CC2-A13A-4AFF-892E-68CCF82B3574}" type="sibTrans" cxnId="{BFE41B5B-0838-407C-A502-46D3BE515574}">
      <dgm:prSet/>
      <dgm:spPr/>
      <dgm:t>
        <a:bodyPr/>
        <a:lstStyle/>
        <a:p>
          <a:endParaRPr lang="ru-RU">
            <a:latin typeface="Constantia" panose="02030602050306030303" pitchFamily="18" charset="0"/>
          </a:endParaRPr>
        </a:p>
      </dgm:t>
    </dgm:pt>
    <dgm:pt modelId="{5AA7CD55-585F-4128-BE1B-E4C2F5F49156}">
      <dgm:prSet phldrT="[Текст]"/>
      <dgm:spPr/>
      <dgm:t>
        <a:bodyPr/>
        <a:lstStyle/>
        <a:p>
          <a:r>
            <a:rPr lang="ru-RU" dirty="0" err="1" smtClean="0">
              <a:latin typeface="Constantia" panose="02030602050306030303" pitchFamily="18" charset="0"/>
            </a:rPr>
            <a:t>Интерметаллиды</a:t>
          </a:r>
          <a:endParaRPr lang="ru-RU" dirty="0">
            <a:latin typeface="Constantia" panose="02030602050306030303" pitchFamily="18" charset="0"/>
          </a:endParaRPr>
        </a:p>
      </dgm:t>
    </dgm:pt>
    <dgm:pt modelId="{B3F3712C-8A87-448B-9130-FD9E0A5C6C3E}" type="parTrans" cxnId="{6D855737-D510-40A4-8F8A-8D8FE99E5323}">
      <dgm:prSet/>
      <dgm:spPr/>
      <dgm:t>
        <a:bodyPr/>
        <a:lstStyle/>
        <a:p>
          <a:endParaRPr lang="ru-RU">
            <a:latin typeface="Constantia" panose="02030602050306030303" pitchFamily="18" charset="0"/>
          </a:endParaRPr>
        </a:p>
      </dgm:t>
    </dgm:pt>
    <dgm:pt modelId="{A3C810F7-BBBC-4068-92DB-B90F1CCF07AF}" type="sibTrans" cxnId="{6D855737-D510-40A4-8F8A-8D8FE99E5323}">
      <dgm:prSet/>
      <dgm:spPr/>
      <dgm:t>
        <a:bodyPr/>
        <a:lstStyle/>
        <a:p>
          <a:endParaRPr lang="ru-RU">
            <a:latin typeface="Constantia" panose="02030602050306030303" pitchFamily="18" charset="0"/>
          </a:endParaRPr>
        </a:p>
      </dgm:t>
    </dgm:pt>
    <dgm:pt modelId="{FE91FD99-239B-4D09-ABA3-8D7546DE6865}" type="pres">
      <dgm:prSet presAssocID="{AAC100F1-E106-433C-B7E9-59C16F9D695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219706-262F-4F6D-B595-A760AF4E55C6}" type="pres">
      <dgm:prSet presAssocID="{3F1BB166-E1E9-4715-A829-C91731E30EBC}" presName="root1" presStyleCnt="0"/>
      <dgm:spPr/>
    </dgm:pt>
    <dgm:pt modelId="{9E8FCA12-A641-41AE-952B-81A81EDA976E}" type="pres">
      <dgm:prSet presAssocID="{3F1BB166-E1E9-4715-A829-C91731E30EB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63639F-F617-47AD-A667-CF30290ACC55}" type="pres">
      <dgm:prSet presAssocID="{3F1BB166-E1E9-4715-A829-C91731E30EBC}" presName="level2hierChild" presStyleCnt="0"/>
      <dgm:spPr/>
    </dgm:pt>
    <dgm:pt modelId="{DA448AB8-26B9-4015-BAE6-7D384ED35769}" type="pres">
      <dgm:prSet presAssocID="{46F3BB1C-7473-4B54-A750-7A643D14D4F8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369A512D-209F-4B5D-AE3F-F6732E654679}" type="pres">
      <dgm:prSet presAssocID="{46F3BB1C-7473-4B54-A750-7A643D14D4F8}" presName="connTx" presStyleLbl="parChTrans1D2" presStyleIdx="0" presStyleCnt="3"/>
      <dgm:spPr/>
      <dgm:t>
        <a:bodyPr/>
        <a:lstStyle/>
        <a:p>
          <a:endParaRPr lang="ru-RU"/>
        </a:p>
      </dgm:t>
    </dgm:pt>
    <dgm:pt modelId="{98BC8A2A-DC76-4261-B027-4A0C03C41983}" type="pres">
      <dgm:prSet presAssocID="{0B66E2D9-A390-413E-A636-7CBA928467BF}" presName="root2" presStyleCnt="0"/>
      <dgm:spPr/>
    </dgm:pt>
    <dgm:pt modelId="{15F05E92-B45C-4826-AEA4-77A4BAA00863}" type="pres">
      <dgm:prSet presAssocID="{0B66E2D9-A390-413E-A636-7CBA928467BF}" presName="LevelTwoTextNode" presStyleLbl="node2" presStyleIdx="0" presStyleCnt="3" custScaleX="1864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CBD43C-E3A4-4CFD-96FF-9C83D3617146}" type="pres">
      <dgm:prSet presAssocID="{0B66E2D9-A390-413E-A636-7CBA928467BF}" presName="level3hierChild" presStyleCnt="0"/>
      <dgm:spPr/>
    </dgm:pt>
    <dgm:pt modelId="{69945710-8BED-4445-B7C3-6A9C2DF86369}" type="pres">
      <dgm:prSet presAssocID="{AA35E11F-8924-45B8-AE99-FA75E60135F5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DF5A4FB0-6F84-408D-806F-8B12ACEC2159}" type="pres">
      <dgm:prSet presAssocID="{AA35E11F-8924-45B8-AE99-FA75E60135F5}" presName="connTx" presStyleLbl="parChTrans1D2" presStyleIdx="1" presStyleCnt="3"/>
      <dgm:spPr/>
      <dgm:t>
        <a:bodyPr/>
        <a:lstStyle/>
        <a:p>
          <a:endParaRPr lang="ru-RU"/>
        </a:p>
      </dgm:t>
    </dgm:pt>
    <dgm:pt modelId="{7CD17C48-266E-48F1-9A20-52FD4EA426E5}" type="pres">
      <dgm:prSet presAssocID="{844F7F98-4A3D-4137-8756-5F4E4E5F522C}" presName="root2" presStyleCnt="0"/>
      <dgm:spPr/>
    </dgm:pt>
    <dgm:pt modelId="{CAEB2F20-1483-4F8C-96D8-8E90AF8E68B4}" type="pres">
      <dgm:prSet presAssocID="{844F7F98-4A3D-4137-8756-5F4E4E5F522C}" presName="LevelTwoTextNode" presStyleLbl="node2" presStyleIdx="1" presStyleCnt="3" custScaleX="1864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759140B-890B-4FF6-A0A0-65D06DDC1829}" type="pres">
      <dgm:prSet presAssocID="{844F7F98-4A3D-4137-8756-5F4E4E5F522C}" presName="level3hierChild" presStyleCnt="0"/>
      <dgm:spPr/>
    </dgm:pt>
    <dgm:pt modelId="{7AAD6C94-4854-4C10-91D6-DBFB8F9FC718}" type="pres">
      <dgm:prSet presAssocID="{B3F3712C-8A87-448B-9130-FD9E0A5C6C3E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528A5FA8-4E5B-4E16-B22E-393A37E33B07}" type="pres">
      <dgm:prSet presAssocID="{B3F3712C-8A87-448B-9130-FD9E0A5C6C3E}" presName="connTx" presStyleLbl="parChTrans1D2" presStyleIdx="2" presStyleCnt="3"/>
      <dgm:spPr/>
      <dgm:t>
        <a:bodyPr/>
        <a:lstStyle/>
        <a:p>
          <a:endParaRPr lang="ru-RU"/>
        </a:p>
      </dgm:t>
    </dgm:pt>
    <dgm:pt modelId="{034D1E61-B46B-4120-A01F-524FA11FAD8D}" type="pres">
      <dgm:prSet presAssocID="{5AA7CD55-585F-4128-BE1B-E4C2F5F49156}" presName="root2" presStyleCnt="0"/>
      <dgm:spPr/>
    </dgm:pt>
    <dgm:pt modelId="{159D01DB-39B0-4445-8914-E63E601F76F4}" type="pres">
      <dgm:prSet presAssocID="{5AA7CD55-585F-4128-BE1B-E4C2F5F49156}" presName="LevelTwoTextNode" presStyleLbl="node2" presStyleIdx="2" presStyleCnt="3" custScaleX="1864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672F47-4AFB-4A76-804F-96ABDA5E8DB2}" type="pres">
      <dgm:prSet presAssocID="{5AA7CD55-585F-4128-BE1B-E4C2F5F49156}" presName="level3hierChild" presStyleCnt="0"/>
      <dgm:spPr/>
    </dgm:pt>
  </dgm:ptLst>
  <dgm:cxnLst>
    <dgm:cxn modelId="{E70E8B74-6A03-4729-BE8D-BC3F388BCB5E}" type="presOf" srcId="{AA35E11F-8924-45B8-AE99-FA75E60135F5}" destId="{69945710-8BED-4445-B7C3-6A9C2DF86369}" srcOrd="0" destOrd="0" presId="urn:microsoft.com/office/officeart/2008/layout/HorizontalMultiLevelHierarchy"/>
    <dgm:cxn modelId="{4AAC3C02-E806-4670-BC97-9C05F508C246}" type="presOf" srcId="{46F3BB1C-7473-4B54-A750-7A643D14D4F8}" destId="{DA448AB8-26B9-4015-BAE6-7D384ED35769}" srcOrd="0" destOrd="0" presId="urn:microsoft.com/office/officeart/2008/layout/HorizontalMultiLevelHierarchy"/>
    <dgm:cxn modelId="{A1CD112D-26BA-43D8-9934-E2D2F20CC00C}" srcId="{3F1BB166-E1E9-4715-A829-C91731E30EBC}" destId="{0B66E2D9-A390-413E-A636-7CBA928467BF}" srcOrd="0" destOrd="0" parTransId="{46F3BB1C-7473-4B54-A750-7A643D14D4F8}" sibTransId="{0C1FB0A2-0FBD-42E4-9544-E5380DAA5E04}"/>
    <dgm:cxn modelId="{90B0E336-DD1E-4254-993D-E709EB72BD1A}" type="presOf" srcId="{AAC100F1-E106-433C-B7E9-59C16F9D695A}" destId="{FE91FD99-239B-4D09-ABA3-8D7546DE6865}" srcOrd="0" destOrd="0" presId="urn:microsoft.com/office/officeart/2008/layout/HorizontalMultiLevelHierarchy"/>
    <dgm:cxn modelId="{1641FC74-2A92-4645-AB77-3551AAE9DE9B}" type="presOf" srcId="{46F3BB1C-7473-4B54-A750-7A643D14D4F8}" destId="{369A512D-209F-4B5D-AE3F-F6732E654679}" srcOrd="1" destOrd="0" presId="urn:microsoft.com/office/officeart/2008/layout/HorizontalMultiLevelHierarchy"/>
    <dgm:cxn modelId="{95CDABBC-0CB9-4510-90FB-A668481FC980}" type="presOf" srcId="{AA35E11F-8924-45B8-AE99-FA75E60135F5}" destId="{DF5A4FB0-6F84-408D-806F-8B12ACEC2159}" srcOrd="1" destOrd="0" presId="urn:microsoft.com/office/officeart/2008/layout/HorizontalMultiLevelHierarchy"/>
    <dgm:cxn modelId="{BFE41B5B-0838-407C-A502-46D3BE515574}" srcId="{3F1BB166-E1E9-4715-A829-C91731E30EBC}" destId="{844F7F98-4A3D-4137-8756-5F4E4E5F522C}" srcOrd="1" destOrd="0" parTransId="{AA35E11F-8924-45B8-AE99-FA75E60135F5}" sibTransId="{EBAC4CC2-A13A-4AFF-892E-68CCF82B3574}"/>
    <dgm:cxn modelId="{6D855737-D510-40A4-8F8A-8D8FE99E5323}" srcId="{3F1BB166-E1E9-4715-A829-C91731E30EBC}" destId="{5AA7CD55-585F-4128-BE1B-E4C2F5F49156}" srcOrd="2" destOrd="0" parTransId="{B3F3712C-8A87-448B-9130-FD9E0A5C6C3E}" sibTransId="{A3C810F7-BBBC-4068-92DB-B90F1CCF07AF}"/>
    <dgm:cxn modelId="{86BDC344-CE92-4551-98D3-75CB9FC920C9}" type="presOf" srcId="{844F7F98-4A3D-4137-8756-5F4E4E5F522C}" destId="{CAEB2F20-1483-4F8C-96D8-8E90AF8E68B4}" srcOrd="0" destOrd="0" presId="urn:microsoft.com/office/officeart/2008/layout/HorizontalMultiLevelHierarchy"/>
    <dgm:cxn modelId="{234FD015-86BF-4D1C-AF15-0B2D64293B17}" type="presOf" srcId="{B3F3712C-8A87-448B-9130-FD9E0A5C6C3E}" destId="{528A5FA8-4E5B-4E16-B22E-393A37E33B07}" srcOrd="1" destOrd="0" presId="urn:microsoft.com/office/officeart/2008/layout/HorizontalMultiLevelHierarchy"/>
    <dgm:cxn modelId="{1D715E9E-9557-4031-9C54-5E5A9EA47D2E}" type="presOf" srcId="{0B66E2D9-A390-413E-A636-7CBA928467BF}" destId="{15F05E92-B45C-4826-AEA4-77A4BAA00863}" srcOrd="0" destOrd="0" presId="urn:microsoft.com/office/officeart/2008/layout/HorizontalMultiLevelHierarchy"/>
    <dgm:cxn modelId="{E96E3304-6870-4043-A63E-F255C67EE06A}" type="presOf" srcId="{3F1BB166-E1E9-4715-A829-C91731E30EBC}" destId="{9E8FCA12-A641-41AE-952B-81A81EDA976E}" srcOrd="0" destOrd="0" presId="urn:microsoft.com/office/officeart/2008/layout/HorizontalMultiLevelHierarchy"/>
    <dgm:cxn modelId="{EA36163B-28C5-4651-A409-7D08FF74DF03}" type="presOf" srcId="{B3F3712C-8A87-448B-9130-FD9E0A5C6C3E}" destId="{7AAD6C94-4854-4C10-91D6-DBFB8F9FC718}" srcOrd="0" destOrd="0" presId="urn:microsoft.com/office/officeart/2008/layout/HorizontalMultiLevelHierarchy"/>
    <dgm:cxn modelId="{26BEA4BE-43AC-4E5D-ACFF-781055B386A3}" type="presOf" srcId="{5AA7CD55-585F-4128-BE1B-E4C2F5F49156}" destId="{159D01DB-39B0-4445-8914-E63E601F76F4}" srcOrd="0" destOrd="0" presId="urn:microsoft.com/office/officeart/2008/layout/HorizontalMultiLevelHierarchy"/>
    <dgm:cxn modelId="{84060193-B9CB-443A-80FC-B2B57645A4E1}" srcId="{AAC100F1-E106-433C-B7E9-59C16F9D695A}" destId="{3F1BB166-E1E9-4715-A829-C91731E30EBC}" srcOrd="0" destOrd="0" parTransId="{32FFEDC1-A72B-4ACD-AAF8-A015D8C88FE1}" sibTransId="{04D8867A-0558-4387-9621-3E0507FA8B94}"/>
    <dgm:cxn modelId="{1348B70F-837F-4BC0-8304-9B4E79F5EC31}" type="presParOf" srcId="{FE91FD99-239B-4D09-ABA3-8D7546DE6865}" destId="{59219706-262F-4F6D-B595-A760AF4E55C6}" srcOrd="0" destOrd="0" presId="urn:microsoft.com/office/officeart/2008/layout/HorizontalMultiLevelHierarchy"/>
    <dgm:cxn modelId="{9BABD9BF-EECD-4D6D-9010-28DE8CB5EA7A}" type="presParOf" srcId="{59219706-262F-4F6D-B595-A760AF4E55C6}" destId="{9E8FCA12-A641-41AE-952B-81A81EDA976E}" srcOrd="0" destOrd="0" presId="urn:microsoft.com/office/officeart/2008/layout/HorizontalMultiLevelHierarchy"/>
    <dgm:cxn modelId="{C0D5C9E6-0DD1-43C1-A7A6-0008D4181FE6}" type="presParOf" srcId="{59219706-262F-4F6D-B595-A760AF4E55C6}" destId="{A863639F-F617-47AD-A667-CF30290ACC55}" srcOrd="1" destOrd="0" presId="urn:microsoft.com/office/officeart/2008/layout/HorizontalMultiLevelHierarchy"/>
    <dgm:cxn modelId="{7E5A4B56-3D97-4090-9151-A5C532FB013F}" type="presParOf" srcId="{A863639F-F617-47AD-A667-CF30290ACC55}" destId="{DA448AB8-26B9-4015-BAE6-7D384ED35769}" srcOrd="0" destOrd="0" presId="urn:microsoft.com/office/officeart/2008/layout/HorizontalMultiLevelHierarchy"/>
    <dgm:cxn modelId="{8CEA01B1-9D49-4566-8F16-1D9B7D1E2AD1}" type="presParOf" srcId="{DA448AB8-26B9-4015-BAE6-7D384ED35769}" destId="{369A512D-209F-4B5D-AE3F-F6732E654679}" srcOrd="0" destOrd="0" presId="urn:microsoft.com/office/officeart/2008/layout/HorizontalMultiLevelHierarchy"/>
    <dgm:cxn modelId="{CF973BCE-5693-4E3B-BFFF-DFA13106C677}" type="presParOf" srcId="{A863639F-F617-47AD-A667-CF30290ACC55}" destId="{98BC8A2A-DC76-4261-B027-4A0C03C41983}" srcOrd="1" destOrd="0" presId="urn:microsoft.com/office/officeart/2008/layout/HorizontalMultiLevelHierarchy"/>
    <dgm:cxn modelId="{516DD763-326B-434E-8F6A-999562388264}" type="presParOf" srcId="{98BC8A2A-DC76-4261-B027-4A0C03C41983}" destId="{15F05E92-B45C-4826-AEA4-77A4BAA00863}" srcOrd="0" destOrd="0" presId="urn:microsoft.com/office/officeart/2008/layout/HorizontalMultiLevelHierarchy"/>
    <dgm:cxn modelId="{51FE10EB-2238-442B-B1AB-025C8CFD1CE5}" type="presParOf" srcId="{98BC8A2A-DC76-4261-B027-4A0C03C41983}" destId="{A6CBD43C-E3A4-4CFD-96FF-9C83D3617146}" srcOrd="1" destOrd="0" presId="urn:microsoft.com/office/officeart/2008/layout/HorizontalMultiLevelHierarchy"/>
    <dgm:cxn modelId="{98C5EB75-0AA1-4958-9521-75EA25F55C09}" type="presParOf" srcId="{A863639F-F617-47AD-A667-CF30290ACC55}" destId="{69945710-8BED-4445-B7C3-6A9C2DF86369}" srcOrd="2" destOrd="0" presId="urn:microsoft.com/office/officeart/2008/layout/HorizontalMultiLevelHierarchy"/>
    <dgm:cxn modelId="{10B126AF-0055-4120-BBB6-DF49DD5D9945}" type="presParOf" srcId="{69945710-8BED-4445-B7C3-6A9C2DF86369}" destId="{DF5A4FB0-6F84-408D-806F-8B12ACEC2159}" srcOrd="0" destOrd="0" presId="urn:microsoft.com/office/officeart/2008/layout/HorizontalMultiLevelHierarchy"/>
    <dgm:cxn modelId="{39A103A4-99B6-49D9-9303-17906EA9347E}" type="presParOf" srcId="{A863639F-F617-47AD-A667-CF30290ACC55}" destId="{7CD17C48-266E-48F1-9A20-52FD4EA426E5}" srcOrd="3" destOrd="0" presId="urn:microsoft.com/office/officeart/2008/layout/HorizontalMultiLevelHierarchy"/>
    <dgm:cxn modelId="{3CC9117A-C854-4046-9855-CBF00ED6807D}" type="presParOf" srcId="{7CD17C48-266E-48F1-9A20-52FD4EA426E5}" destId="{CAEB2F20-1483-4F8C-96D8-8E90AF8E68B4}" srcOrd="0" destOrd="0" presId="urn:microsoft.com/office/officeart/2008/layout/HorizontalMultiLevelHierarchy"/>
    <dgm:cxn modelId="{231CC6DF-053A-4B02-8158-E56B77362762}" type="presParOf" srcId="{7CD17C48-266E-48F1-9A20-52FD4EA426E5}" destId="{C759140B-890B-4FF6-A0A0-65D06DDC1829}" srcOrd="1" destOrd="0" presId="urn:microsoft.com/office/officeart/2008/layout/HorizontalMultiLevelHierarchy"/>
    <dgm:cxn modelId="{008042CE-ED35-493F-8857-660C66B91455}" type="presParOf" srcId="{A863639F-F617-47AD-A667-CF30290ACC55}" destId="{7AAD6C94-4854-4C10-91D6-DBFB8F9FC718}" srcOrd="4" destOrd="0" presId="urn:microsoft.com/office/officeart/2008/layout/HorizontalMultiLevelHierarchy"/>
    <dgm:cxn modelId="{4939521D-08FF-4F45-A088-D03C67EEE3C3}" type="presParOf" srcId="{7AAD6C94-4854-4C10-91D6-DBFB8F9FC718}" destId="{528A5FA8-4E5B-4E16-B22E-393A37E33B07}" srcOrd="0" destOrd="0" presId="urn:microsoft.com/office/officeart/2008/layout/HorizontalMultiLevelHierarchy"/>
    <dgm:cxn modelId="{D33B625D-2367-4D50-B184-477543E4E7AE}" type="presParOf" srcId="{A863639F-F617-47AD-A667-CF30290ACC55}" destId="{034D1E61-B46B-4120-A01F-524FA11FAD8D}" srcOrd="5" destOrd="0" presId="urn:microsoft.com/office/officeart/2008/layout/HorizontalMultiLevelHierarchy"/>
    <dgm:cxn modelId="{59C8446F-70B6-45B5-9218-C119E304A17F}" type="presParOf" srcId="{034D1E61-B46B-4120-A01F-524FA11FAD8D}" destId="{159D01DB-39B0-4445-8914-E63E601F76F4}" srcOrd="0" destOrd="0" presId="urn:microsoft.com/office/officeart/2008/layout/HorizontalMultiLevelHierarchy"/>
    <dgm:cxn modelId="{03D39136-E956-4130-BBF6-A7D786026E54}" type="presParOf" srcId="{034D1E61-B46B-4120-A01F-524FA11FAD8D}" destId="{19672F47-4AFB-4A76-804F-96ABDA5E8DB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BAD8E6-E040-4F2D-938D-42EA80831E8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A5FE93-588C-400F-A714-5ED7A2B4490F}">
      <dgm:prSet phldrT="[Текст]" custT="1"/>
      <dgm:spPr/>
      <dgm:t>
        <a:bodyPr/>
        <a:lstStyle/>
        <a:p>
          <a:r>
            <a:rPr lang="ru-RU" sz="2800" b="1" dirty="0" smtClean="0">
              <a:latin typeface="Constantia" panose="02030602050306030303" pitchFamily="18" charset="0"/>
            </a:rPr>
            <a:t>Твердые растворы</a:t>
          </a:r>
          <a:endParaRPr lang="ru-RU" sz="2800" b="1" dirty="0">
            <a:latin typeface="Constantia" panose="02030602050306030303" pitchFamily="18" charset="0"/>
          </a:endParaRPr>
        </a:p>
      </dgm:t>
    </dgm:pt>
    <dgm:pt modelId="{BCA553FD-7C23-4078-AE8B-ED7020A85C81}" type="parTrans" cxnId="{EEFB782C-6C0B-4BEE-8C82-2780D6F0A51C}">
      <dgm:prSet/>
      <dgm:spPr/>
      <dgm:t>
        <a:bodyPr/>
        <a:lstStyle/>
        <a:p>
          <a:endParaRPr lang="ru-RU" sz="2800" b="1">
            <a:latin typeface="Constantia" panose="02030602050306030303" pitchFamily="18" charset="0"/>
          </a:endParaRPr>
        </a:p>
      </dgm:t>
    </dgm:pt>
    <dgm:pt modelId="{4187605F-8F2E-486F-93DD-8197B3FB6282}" type="sibTrans" cxnId="{EEFB782C-6C0B-4BEE-8C82-2780D6F0A51C}">
      <dgm:prSet custT="1"/>
      <dgm:spPr/>
      <dgm:t>
        <a:bodyPr/>
        <a:lstStyle/>
        <a:p>
          <a:endParaRPr lang="ru-RU" sz="2800" b="1">
            <a:latin typeface="Constantia" panose="02030602050306030303" pitchFamily="18" charset="0"/>
          </a:endParaRPr>
        </a:p>
      </dgm:t>
    </dgm:pt>
    <dgm:pt modelId="{CC7C3E26-6276-446A-A045-49C04E0D1E03}">
      <dgm:prSet phldrT="[Текст]" custT="1"/>
      <dgm:spPr/>
      <dgm:t>
        <a:bodyPr/>
        <a:lstStyle/>
        <a:p>
          <a:r>
            <a:rPr lang="ru-RU" sz="2800" b="1" dirty="0" smtClean="0">
              <a:latin typeface="Constantia" panose="02030602050306030303" pitchFamily="18" charset="0"/>
            </a:rPr>
            <a:t>Расплавленные металлы смешиваются в любых отношениях</a:t>
          </a:r>
          <a:endParaRPr lang="ru-RU" sz="2800" b="1" dirty="0">
            <a:latin typeface="Constantia" panose="02030602050306030303" pitchFamily="18" charset="0"/>
          </a:endParaRPr>
        </a:p>
      </dgm:t>
    </dgm:pt>
    <dgm:pt modelId="{844BE3D6-FAD3-4777-B522-EE8A57624673}" type="parTrans" cxnId="{0CC207BC-E21A-4247-9DA8-5C2A324C9B70}">
      <dgm:prSet/>
      <dgm:spPr/>
      <dgm:t>
        <a:bodyPr/>
        <a:lstStyle/>
        <a:p>
          <a:endParaRPr lang="ru-RU" sz="2800" b="1">
            <a:latin typeface="Constantia" panose="02030602050306030303" pitchFamily="18" charset="0"/>
          </a:endParaRPr>
        </a:p>
      </dgm:t>
    </dgm:pt>
    <dgm:pt modelId="{8C262ABF-3309-4F49-92B8-28CC3FF4BDA2}" type="sibTrans" cxnId="{0CC207BC-E21A-4247-9DA8-5C2A324C9B70}">
      <dgm:prSet custT="1"/>
      <dgm:spPr/>
      <dgm:t>
        <a:bodyPr/>
        <a:lstStyle/>
        <a:p>
          <a:endParaRPr lang="ru-RU" sz="2800" b="1">
            <a:latin typeface="Constantia" panose="02030602050306030303" pitchFamily="18" charset="0"/>
          </a:endParaRPr>
        </a:p>
      </dgm:t>
    </dgm:pt>
    <dgm:pt modelId="{088D6F07-2C31-4EC4-96E9-FCB186F40947}">
      <dgm:prSet phldrT="[Текст]" custT="1"/>
      <dgm:spPr/>
      <dgm:t>
        <a:bodyPr/>
        <a:lstStyle/>
        <a:p>
          <a:r>
            <a:rPr lang="ru-RU" sz="2800" b="1" dirty="0" smtClean="0">
              <a:latin typeface="Constantia" panose="02030602050306030303" pitchFamily="18" charset="0"/>
            </a:rPr>
            <a:t>Серебро и медь, золото  и серебро, медь и никель</a:t>
          </a:r>
          <a:endParaRPr lang="ru-RU" sz="2800" b="1" dirty="0">
            <a:latin typeface="Constantia" panose="02030602050306030303" pitchFamily="18" charset="0"/>
          </a:endParaRPr>
        </a:p>
      </dgm:t>
    </dgm:pt>
    <dgm:pt modelId="{B1BC4EA4-1565-4FE3-9C79-D57100466A83}" type="parTrans" cxnId="{9FDECAA7-0909-4E18-8CBD-CAFA4E02842B}">
      <dgm:prSet/>
      <dgm:spPr/>
      <dgm:t>
        <a:bodyPr/>
        <a:lstStyle/>
        <a:p>
          <a:endParaRPr lang="ru-RU" sz="2800" b="1">
            <a:latin typeface="Constantia" panose="02030602050306030303" pitchFamily="18" charset="0"/>
          </a:endParaRPr>
        </a:p>
      </dgm:t>
    </dgm:pt>
    <dgm:pt modelId="{71E6A3B3-B6F2-4C79-A2DA-4079F949B969}" type="sibTrans" cxnId="{9FDECAA7-0909-4E18-8CBD-CAFA4E02842B}">
      <dgm:prSet/>
      <dgm:spPr/>
      <dgm:t>
        <a:bodyPr/>
        <a:lstStyle/>
        <a:p>
          <a:endParaRPr lang="ru-RU" sz="2800" b="1">
            <a:latin typeface="Constantia" panose="02030602050306030303" pitchFamily="18" charset="0"/>
          </a:endParaRPr>
        </a:p>
      </dgm:t>
    </dgm:pt>
    <dgm:pt modelId="{25938B7B-B95C-4232-A9BC-3D208A2CC744}" type="pres">
      <dgm:prSet presAssocID="{FEBAD8E6-E040-4F2D-938D-42EA80831E8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3A5C42-5413-4336-8462-54E510B7C09C}" type="pres">
      <dgm:prSet presAssocID="{FEBAD8E6-E040-4F2D-938D-42EA80831E8D}" presName="dummyMaxCanvas" presStyleCnt="0">
        <dgm:presLayoutVars/>
      </dgm:prSet>
      <dgm:spPr/>
    </dgm:pt>
    <dgm:pt modelId="{C7486D5B-114D-49EA-97EA-5C0532D356F6}" type="pres">
      <dgm:prSet presAssocID="{FEBAD8E6-E040-4F2D-938D-42EA80831E8D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A41E84-CC21-4098-9EB5-631AD67714A5}" type="pres">
      <dgm:prSet presAssocID="{FEBAD8E6-E040-4F2D-938D-42EA80831E8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8E202E-870E-4EDD-9FAB-1734584E3035}" type="pres">
      <dgm:prSet presAssocID="{FEBAD8E6-E040-4F2D-938D-42EA80831E8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2E243D-A15B-4F88-882B-03FEDB532240}" type="pres">
      <dgm:prSet presAssocID="{FEBAD8E6-E040-4F2D-938D-42EA80831E8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01F7BD-14BC-4539-B2CA-72AFC6AB52BE}" type="pres">
      <dgm:prSet presAssocID="{FEBAD8E6-E040-4F2D-938D-42EA80831E8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49E88C-007F-414B-9EF3-7133474416B6}" type="pres">
      <dgm:prSet presAssocID="{FEBAD8E6-E040-4F2D-938D-42EA80831E8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82A26A-11F0-4685-B347-B186F7067C9C}" type="pres">
      <dgm:prSet presAssocID="{FEBAD8E6-E040-4F2D-938D-42EA80831E8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EF69F2-7A9C-4C39-8965-DF819CFBFF63}" type="pres">
      <dgm:prSet presAssocID="{FEBAD8E6-E040-4F2D-938D-42EA80831E8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C207BC-E21A-4247-9DA8-5C2A324C9B70}" srcId="{FEBAD8E6-E040-4F2D-938D-42EA80831E8D}" destId="{CC7C3E26-6276-446A-A045-49C04E0D1E03}" srcOrd="1" destOrd="0" parTransId="{844BE3D6-FAD3-4777-B522-EE8A57624673}" sibTransId="{8C262ABF-3309-4F49-92B8-28CC3FF4BDA2}"/>
    <dgm:cxn modelId="{9FDECAA7-0909-4E18-8CBD-CAFA4E02842B}" srcId="{FEBAD8E6-E040-4F2D-938D-42EA80831E8D}" destId="{088D6F07-2C31-4EC4-96E9-FCB186F40947}" srcOrd="2" destOrd="0" parTransId="{B1BC4EA4-1565-4FE3-9C79-D57100466A83}" sibTransId="{71E6A3B3-B6F2-4C79-A2DA-4079F949B969}"/>
    <dgm:cxn modelId="{7E6BA7F3-A980-4408-AEA7-FFB0E0F72682}" type="presOf" srcId="{4187605F-8F2E-486F-93DD-8197B3FB6282}" destId="{942E243D-A15B-4F88-882B-03FEDB532240}" srcOrd="0" destOrd="0" presId="urn:microsoft.com/office/officeart/2005/8/layout/vProcess5"/>
    <dgm:cxn modelId="{EEFB782C-6C0B-4BEE-8C82-2780D6F0A51C}" srcId="{FEBAD8E6-E040-4F2D-938D-42EA80831E8D}" destId="{69A5FE93-588C-400F-A714-5ED7A2B4490F}" srcOrd="0" destOrd="0" parTransId="{BCA553FD-7C23-4078-AE8B-ED7020A85C81}" sibTransId="{4187605F-8F2E-486F-93DD-8197B3FB6282}"/>
    <dgm:cxn modelId="{36730D4B-BD6B-497D-9039-1A9FDD03B9B4}" type="presOf" srcId="{8C262ABF-3309-4F49-92B8-28CC3FF4BDA2}" destId="{3901F7BD-14BC-4539-B2CA-72AFC6AB52BE}" srcOrd="0" destOrd="0" presId="urn:microsoft.com/office/officeart/2005/8/layout/vProcess5"/>
    <dgm:cxn modelId="{BF3FFAFB-5760-48C9-9FDC-EAD37C2B5586}" type="presOf" srcId="{088D6F07-2C31-4EC4-96E9-FCB186F40947}" destId="{CA8E202E-870E-4EDD-9FAB-1734584E3035}" srcOrd="0" destOrd="0" presId="urn:microsoft.com/office/officeart/2005/8/layout/vProcess5"/>
    <dgm:cxn modelId="{19D48E3B-D785-4CDC-AC34-02A98A7926D2}" type="presOf" srcId="{CC7C3E26-6276-446A-A045-49C04E0D1E03}" destId="{9BA41E84-CC21-4098-9EB5-631AD67714A5}" srcOrd="0" destOrd="0" presId="urn:microsoft.com/office/officeart/2005/8/layout/vProcess5"/>
    <dgm:cxn modelId="{0A9A806F-2D9F-4E42-A3E1-17475594CA70}" type="presOf" srcId="{088D6F07-2C31-4EC4-96E9-FCB186F40947}" destId="{9DEF69F2-7A9C-4C39-8965-DF819CFBFF63}" srcOrd="1" destOrd="0" presId="urn:microsoft.com/office/officeart/2005/8/layout/vProcess5"/>
    <dgm:cxn modelId="{537926A3-2C8D-4AFF-9353-F3CBF572B9C6}" type="presOf" srcId="{FEBAD8E6-E040-4F2D-938D-42EA80831E8D}" destId="{25938B7B-B95C-4232-A9BC-3D208A2CC744}" srcOrd="0" destOrd="0" presId="urn:microsoft.com/office/officeart/2005/8/layout/vProcess5"/>
    <dgm:cxn modelId="{ACB309F6-8679-4666-8AC2-B28680798F6C}" type="presOf" srcId="{69A5FE93-588C-400F-A714-5ED7A2B4490F}" destId="{C7486D5B-114D-49EA-97EA-5C0532D356F6}" srcOrd="0" destOrd="0" presId="urn:microsoft.com/office/officeart/2005/8/layout/vProcess5"/>
    <dgm:cxn modelId="{F3F54BB7-6951-4A17-A8D5-34C856EC8B5E}" type="presOf" srcId="{69A5FE93-588C-400F-A714-5ED7A2B4490F}" destId="{D349E88C-007F-414B-9EF3-7133474416B6}" srcOrd="1" destOrd="0" presId="urn:microsoft.com/office/officeart/2005/8/layout/vProcess5"/>
    <dgm:cxn modelId="{6EAB2A09-1509-4AC1-9924-F8C210B5A777}" type="presOf" srcId="{CC7C3E26-6276-446A-A045-49C04E0D1E03}" destId="{2E82A26A-11F0-4685-B347-B186F7067C9C}" srcOrd="1" destOrd="0" presId="urn:microsoft.com/office/officeart/2005/8/layout/vProcess5"/>
    <dgm:cxn modelId="{9AC66815-D162-4A37-9540-F00E2D17966F}" type="presParOf" srcId="{25938B7B-B95C-4232-A9BC-3D208A2CC744}" destId="{BC3A5C42-5413-4336-8462-54E510B7C09C}" srcOrd="0" destOrd="0" presId="urn:microsoft.com/office/officeart/2005/8/layout/vProcess5"/>
    <dgm:cxn modelId="{BB86AE37-1102-49E4-8A58-036CB6262FB1}" type="presParOf" srcId="{25938B7B-B95C-4232-A9BC-3D208A2CC744}" destId="{C7486D5B-114D-49EA-97EA-5C0532D356F6}" srcOrd="1" destOrd="0" presId="urn:microsoft.com/office/officeart/2005/8/layout/vProcess5"/>
    <dgm:cxn modelId="{72F0EC0D-ECD5-4545-9E6B-0E087F64939F}" type="presParOf" srcId="{25938B7B-B95C-4232-A9BC-3D208A2CC744}" destId="{9BA41E84-CC21-4098-9EB5-631AD67714A5}" srcOrd="2" destOrd="0" presId="urn:microsoft.com/office/officeart/2005/8/layout/vProcess5"/>
    <dgm:cxn modelId="{26D3513C-6EEF-452A-AD23-36522F10B327}" type="presParOf" srcId="{25938B7B-B95C-4232-A9BC-3D208A2CC744}" destId="{CA8E202E-870E-4EDD-9FAB-1734584E3035}" srcOrd="3" destOrd="0" presId="urn:microsoft.com/office/officeart/2005/8/layout/vProcess5"/>
    <dgm:cxn modelId="{76121CBC-3356-4F65-BCF2-73A0BADA191D}" type="presParOf" srcId="{25938B7B-B95C-4232-A9BC-3D208A2CC744}" destId="{942E243D-A15B-4F88-882B-03FEDB532240}" srcOrd="4" destOrd="0" presId="urn:microsoft.com/office/officeart/2005/8/layout/vProcess5"/>
    <dgm:cxn modelId="{2B3FA9C9-5548-4A1B-9A6E-373C035189AE}" type="presParOf" srcId="{25938B7B-B95C-4232-A9BC-3D208A2CC744}" destId="{3901F7BD-14BC-4539-B2CA-72AFC6AB52BE}" srcOrd="5" destOrd="0" presId="urn:microsoft.com/office/officeart/2005/8/layout/vProcess5"/>
    <dgm:cxn modelId="{A822F546-B06D-4079-9AF1-98B2147A68F1}" type="presParOf" srcId="{25938B7B-B95C-4232-A9BC-3D208A2CC744}" destId="{D349E88C-007F-414B-9EF3-7133474416B6}" srcOrd="6" destOrd="0" presId="urn:microsoft.com/office/officeart/2005/8/layout/vProcess5"/>
    <dgm:cxn modelId="{381D2D6C-E036-440B-853C-B82FD0E383A6}" type="presParOf" srcId="{25938B7B-B95C-4232-A9BC-3D208A2CC744}" destId="{2E82A26A-11F0-4685-B347-B186F7067C9C}" srcOrd="7" destOrd="0" presId="urn:microsoft.com/office/officeart/2005/8/layout/vProcess5"/>
    <dgm:cxn modelId="{4834A346-CD18-4881-8170-3C75085C0912}" type="presParOf" srcId="{25938B7B-B95C-4232-A9BC-3D208A2CC744}" destId="{9DEF69F2-7A9C-4C39-8965-DF819CFBFF6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D9C498-0FD9-43CD-8DBF-5AA089CFA41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5DD392-762C-435A-B0A7-9D5BE049BA24}">
      <dgm:prSet phldrT="[Текст]" custT="1"/>
      <dgm:spPr/>
      <dgm:t>
        <a:bodyPr/>
        <a:lstStyle/>
        <a:p>
          <a:r>
            <a:rPr lang="ru-RU" sz="4000" dirty="0" smtClean="0">
              <a:latin typeface="Constantia" panose="02030602050306030303" pitchFamily="18" charset="0"/>
            </a:rPr>
            <a:t>Механическая смесь</a:t>
          </a:r>
          <a:endParaRPr lang="ru-RU" sz="4000" dirty="0">
            <a:latin typeface="Constantia" panose="02030602050306030303" pitchFamily="18" charset="0"/>
          </a:endParaRPr>
        </a:p>
      </dgm:t>
    </dgm:pt>
    <dgm:pt modelId="{05F4267E-F510-4CFA-ADD6-3882477588A3}" type="parTrans" cxnId="{B8B2FAE8-F238-4013-A3CA-429A74E2F2F4}">
      <dgm:prSet/>
      <dgm:spPr/>
      <dgm:t>
        <a:bodyPr/>
        <a:lstStyle/>
        <a:p>
          <a:endParaRPr lang="ru-RU" sz="2400">
            <a:latin typeface="Constantia" panose="02030602050306030303" pitchFamily="18" charset="0"/>
          </a:endParaRPr>
        </a:p>
      </dgm:t>
    </dgm:pt>
    <dgm:pt modelId="{093453ED-9DE3-4860-B193-3DA3B28220FD}" type="sibTrans" cxnId="{B8B2FAE8-F238-4013-A3CA-429A74E2F2F4}">
      <dgm:prSet custT="1"/>
      <dgm:spPr/>
      <dgm:t>
        <a:bodyPr/>
        <a:lstStyle/>
        <a:p>
          <a:endParaRPr lang="ru-RU" sz="2400">
            <a:latin typeface="Constantia" panose="02030602050306030303" pitchFamily="18" charset="0"/>
          </a:endParaRPr>
        </a:p>
      </dgm:t>
    </dgm:pt>
    <dgm:pt modelId="{60E2256E-8A36-41E2-BE80-AB3C48563CED}">
      <dgm:prSet phldrT="[Текст]" custT="1"/>
      <dgm:spPr/>
      <dgm:t>
        <a:bodyPr/>
        <a:lstStyle/>
        <a:p>
          <a:r>
            <a:rPr lang="ru-RU" sz="2400" dirty="0" smtClean="0">
              <a:latin typeface="Constantia" panose="02030602050306030303" pitchFamily="18" charset="0"/>
            </a:rPr>
            <a:t>Свинец и олово,  свинец и серебро, висмут и кадмий </a:t>
          </a:r>
          <a:endParaRPr lang="ru-RU" sz="2400" dirty="0">
            <a:latin typeface="Constantia" panose="02030602050306030303" pitchFamily="18" charset="0"/>
          </a:endParaRPr>
        </a:p>
      </dgm:t>
    </dgm:pt>
    <dgm:pt modelId="{4ABC9C82-BF8C-4139-8AF2-C7221874EEDF}" type="parTrans" cxnId="{9A06E763-713C-475B-90D9-84AE07C20F0B}">
      <dgm:prSet/>
      <dgm:spPr/>
      <dgm:t>
        <a:bodyPr/>
        <a:lstStyle/>
        <a:p>
          <a:endParaRPr lang="ru-RU" sz="2400">
            <a:latin typeface="Constantia" panose="02030602050306030303" pitchFamily="18" charset="0"/>
          </a:endParaRPr>
        </a:p>
      </dgm:t>
    </dgm:pt>
    <dgm:pt modelId="{947025A1-49C8-4916-BB6D-E045A3E9FD82}" type="sibTrans" cxnId="{9A06E763-713C-475B-90D9-84AE07C20F0B}">
      <dgm:prSet/>
      <dgm:spPr/>
      <dgm:t>
        <a:bodyPr/>
        <a:lstStyle/>
        <a:p>
          <a:endParaRPr lang="ru-RU" sz="2400">
            <a:latin typeface="Constantia" panose="02030602050306030303" pitchFamily="18" charset="0"/>
          </a:endParaRPr>
        </a:p>
      </dgm:t>
    </dgm:pt>
    <dgm:pt modelId="{38EBB4AE-B91A-49F5-88DF-3431886C67D1}">
      <dgm:prSet custT="1"/>
      <dgm:spPr/>
      <dgm:t>
        <a:bodyPr/>
        <a:lstStyle/>
        <a:p>
          <a:r>
            <a:rPr lang="ru-RU" sz="2400" smtClean="0">
              <a:latin typeface="Constantia" panose="02030602050306030303" pitchFamily="18" charset="0"/>
            </a:rPr>
            <a:t>При охлаждении смеси расплавленных металлов образуется сплав, состоящий из мельчайших кристалликов каждого металла</a:t>
          </a:r>
          <a:endParaRPr lang="ru-RU" sz="2400">
            <a:latin typeface="Constantia" panose="02030602050306030303" pitchFamily="18" charset="0"/>
          </a:endParaRPr>
        </a:p>
      </dgm:t>
    </dgm:pt>
    <dgm:pt modelId="{87EA6D05-1A48-4A8F-B769-2C8B7E28A2B1}" type="parTrans" cxnId="{4A91830F-FDAE-4FCF-80A0-27696D5E3F9A}">
      <dgm:prSet/>
      <dgm:spPr/>
      <dgm:t>
        <a:bodyPr/>
        <a:lstStyle/>
        <a:p>
          <a:endParaRPr lang="ru-RU" sz="2400"/>
        </a:p>
      </dgm:t>
    </dgm:pt>
    <dgm:pt modelId="{262637CA-57D9-44EF-BB5C-870F832F1B56}" type="sibTrans" cxnId="{4A91830F-FDAE-4FCF-80A0-27696D5E3F9A}">
      <dgm:prSet custT="1"/>
      <dgm:spPr/>
      <dgm:t>
        <a:bodyPr/>
        <a:lstStyle/>
        <a:p>
          <a:endParaRPr lang="ru-RU" sz="2400"/>
        </a:p>
      </dgm:t>
    </dgm:pt>
    <dgm:pt modelId="{EA0E8911-F7C7-4702-8CBE-FE0582AFD956}" type="pres">
      <dgm:prSet presAssocID="{15D9C498-0FD9-43CD-8DBF-5AA089CFA41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551778-C7EA-4A1D-9006-13259B2D8ADF}" type="pres">
      <dgm:prSet presAssocID="{15D9C498-0FD9-43CD-8DBF-5AA089CFA414}" presName="dummyMaxCanvas" presStyleCnt="0">
        <dgm:presLayoutVars/>
      </dgm:prSet>
      <dgm:spPr/>
    </dgm:pt>
    <dgm:pt modelId="{9BC6818C-77B5-4BC5-944C-6D083DDAEA29}" type="pres">
      <dgm:prSet presAssocID="{15D9C498-0FD9-43CD-8DBF-5AA089CFA414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58F899-88A4-4082-B3FD-429513DF88EC}" type="pres">
      <dgm:prSet presAssocID="{15D9C498-0FD9-43CD-8DBF-5AA089CFA414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2F4FB7-462E-4228-AA3E-017E632BA3C2}" type="pres">
      <dgm:prSet presAssocID="{15D9C498-0FD9-43CD-8DBF-5AA089CFA414}" presName="ThreeNodes_3" presStyleLbl="node1" presStyleIdx="2" presStyleCnt="3" custLinFactNeighborX="9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6E5FCC-206B-4A94-91D1-04C66D2D1A72}" type="pres">
      <dgm:prSet presAssocID="{15D9C498-0FD9-43CD-8DBF-5AA089CFA414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296F67-A1CA-48CB-8E41-8A90807A79B9}" type="pres">
      <dgm:prSet presAssocID="{15D9C498-0FD9-43CD-8DBF-5AA089CFA414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15165-59CD-40C5-8CD9-05E1459146B8}" type="pres">
      <dgm:prSet presAssocID="{15D9C498-0FD9-43CD-8DBF-5AA089CFA414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F8B88E-7D5D-405F-A2C6-F09D44069458}" type="pres">
      <dgm:prSet presAssocID="{15D9C498-0FD9-43CD-8DBF-5AA089CFA414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635D25-68F0-42CC-A439-92007B5FF6C8}" type="pres">
      <dgm:prSet presAssocID="{15D9C498-0FD9-43CD-8DBF-5AA089CFA414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59FA67-17BC-4CC6-89FD-AEE2EF537DB1}" type="presOf" srcId="{15D9C498-0FD9-43CD-8DBF-5AA089CFA414}" destId="{EA0E8911-F7C7-4702-8CBE-FE0582AFD956}" srcOrd="0" destOrd="0" presId="urn:microsoft.com/office/officeart/2005/8/layout/vProcess5"/>
    <dgm:cxn modelId="{11BE0772-8221-4278-9EA1-B456157015EA}" type="presOf" srcId="{38EBB4AE-B91A-49F5-88DF-3431886C67D1}" destId="{BEF8B88E-7D5D-405F-A2C6-F09D44069458}" srcOrd="1" destOrd="0" presId="urn:microsoft.com/office/officeart/2005/8/layout/vProcess5"/>
    <dgm:cxn modelId="{8D5424A4-376F-4688-A8D1-BA996CA468B9}" type="presOf" srcId="{9C5DD392-762C-435A-B0A7-9D5BE049BA24}" destId="{9BC6818C-77B5-4BC5-944C-6D083DDAEA29}" srcOrd="0" destOrd="0" presId="urn:microsoft.com/office/officeart/2005/8/layout/vProcess5"/>
    <dgm:cxn modelId="{B8B2FAE8-F238-4013-A3CA-429A74E2F2F4}" srcId="{15D9C498-0FD9-43CD-8DBF-5AA089CFA414}" destId="{9C5DD392-762C-435A-B0A7-9D5BE049BA24}" srcOrd="0" destOrd="0" parTransId="{05F4267E-F510-4CFA-ADD6-3882477588A3}" sibTransId="{093453ED-9DE3-4860-B193-3DA3B28220FD}"/>
    <dgm:cxn modelId="{4A91830F-FDAE-4FCF-80A0-27696D5E3F9A}" srcId="{15D9C498-0FD9-43CD-8DBF-5AA089CFA414}" destId="{38EBB4AE-B91A-49F5-88DF-3431886C67D1}" srcOrd="1" destOrd="0" parTransId="{87EA6D05-1A48-4A8F-B769-2C8B7E28A2B1}" sibTransId="{262637CA-57D9-44EF-BB5C-870F832F1B56}"/>
    <dgm:cxn modelId="{A63E54A7-C435-4017-ABCD-3616E57B5584}" type="presOf" srcId="{60E2256E-8A36-41E2-BE80-AB3C48563CED}" destId="{F9635D25-68F0-42CC-A439-92007B5FF6C8}" srcOrd="1" destOrd="0" presId="urn:microsoft.com/office/officeart/2005/8/layout/vProcess5"/>
    <dgm:cxn modelId="{9A94F722-2379-47F0-9555-C9D82A827517}" type="presOf" srcId="{38EBB4AE-B91A-49F5-88DF-3431886C67D1}" destId="{5B58F899-88A4-4082-B3FD-429513DF88EC}" srcOrd="0" destOrd="0" presId="urn:microsoft.com/office/officeart/2005/8/layout/vProcess5"/>
    <dgm:cxn modelId="{1A7591BE-6BD9-4056-AE04-79F5B062D687}" type="presOf" srcId="{093453ED-9DE3-4860-B193-3DA3B28220FD}" destId="{876E5FCC-206B-4A94-91D1-04C66D2D1A72}" srcOrd="0" destOrd="0" presId="urn:microsoft.com/office/officeart/2005/8/layout/vProcess5"/>
    <dgm:cxn modelId="{9A06E763-713C-475B-90D9-84AE07C20F0B}" srcId="{15D9C498-0FD9-43CD-8DBF-5AA089CFA414}" destId="{60E2256E-8A36-41E2-BE80-AB3C48563CED}" srcOrd="2" destOrd="0" parTransId="{4ABC9C82-BF8C-4139-8AF2-C7221874EEDF}" sibTransId="{947025A1-49C8-4916-BB6D-E045A3E9FD82}"/>
    <dgm:cxn modelId="{A2CBD78B-80E5-4A08-95A4-D3D9E9E639B1}" type="presOf" srcId="{9C5DD392-762C-435A-B0A7-9D5BE049BA24}" destId="{2E615165-59CD-40C5-8CD9-05E1459146B8}" srcOrd="1" destOrd="0" presId="urn:microsoft.com/office/officeart/2005/8/layout/vProcess5"/>
    <dgm:cxn modelId="{67491EF2-57D8-46EA-9FD2-91186C5718F6}" type="presOf" srcId="{262637CA-57D9-44EF-BB5C-870F832F1B56}" destId="{73296F67-A1CA-48CB-8E41-8A90807A79B9}" srcOrd="0" destOrd="0" presId="urn:microsoft.com/office/officeart/2005/8/layout/vProcess5"/>
    <dgm:cxn modelId="{C55171BE-8914-4FF5-A9AF-2FC459C238D1}" type="presOf" srcId="{60E2256E-8A36-41E2-BE80-AB3C48563CED}" destId="{D32F4FB7-462E-4228-AA3E-017E632BA3C2}" srcOrd="0" destOrd="0" presId="urn:microsoft.com/office/officeart/2005/8/layout/vProcess5"/>
    <dgm:cxn modelId="{A7CB38DB-7037-420C-AD34-162ACEBEFDEF}" type="presParOf" srcId="{EA0E8911-F7C7-4702-8CBE-FE0582AFD956}" destId="{91551778-C7EA-4A1D-9006-13259B2D8ADF}" srcOrd="0" destOrd="0" presId="urn:microsoft.com/office/officeart/2005/8/layout/vProcess5"/>
    <dgm:cxn modelId="{D678ADFD-4913-4DCC-8E2A-B1B5AC2AE51D}" type="presParOf" srcId="{EA0E8911-F7C7-4702-8CBE-FE0582AFD956}" destId="{9BC6818C-77B5-4BC5-944C-6D083DDAEA29}" srcOrd="1" destOrd="0" presId="urn:microsoft.com/office/officeart/2005/8/layout/vProcess5"/>
    <dgm:cxn modelId="{FE41CEFD-7AB4-421A-972B-359321FE86E2}" type="presParOf" srcId="{EA0E8911-F7C7-4702-8CBE-FE0582AFD956}" destId="{5B58F899-88A4-4082-B3FD-429513DF88EC}" srcOrd="2" destOrd="0" presId="urn:microsoft.com/office/officeart/2005/8/layout/vProcess5"/>
    <dgm:cxn modelId="{0490F3D6-C1A0-4736-BDE5-EEA3EC0038D6}" type="presParOf" srcId="{EA0E8911-F7C7-4702-8CBE-FE0582AFD956}" destId="{D32F4FB7-462E-4228-AA3E-017E632BA3C2}" srcOrd="3" destOrd="0" presId="urn:microsoft.com/office/officeart/2005/8/layout/vProcess5"/>
    <dgm:cxn modelId="{38DA776F-B77F-4047-B0D2-B0AF9DF034AD}" type="presParOf" srcId="{EA0E8911-F7C7-4702-8CBE-FE0582AFD956}" destId="{876E5FCC-206B-4A94-91D1-04C66D2D1A72}" srcOrd="4" destOrd="0" presId="urn:microsoft.com/office/officeart/2005/8/layout/vProcess5"/>
    <dgm:cxn modelId="{02296A5C-3846-4C6D-B8D7-1FEF1BFD99FB}" type="presParOf" srcId="{EA0E8911-F7C7-4702-8CBE-FE0582AFD956}" destId="{73296F67-A1CA-48CB-8E41-8A90807A79B9}" srcOrd="5" destOrd="0" presId="urn:microsoft.com/office/officeart/2005/8/layout/vProcess5"/>
    <dgm:cxn modelId="{F9AFBA8D-7362-4DFC-810C-AF2AEA019073}" type="presParOf" srcId="{EA0E8911-F7C7-4702-8CBE-FE0582AFD956}" destId="{2E615165-59CD-40C5-8CD9-05E1459146B8}" srcOrd="6" destOrd="0" presId="urn:microsoft.com/office/officeart/2005/8/layout/vProcess5"/>
    <dgm:cxn modelId="{E192147E-524F-4B7D-852F-8FD75CB72207}" type="presParOf" srcId="{EA0E8911-F7C7-4702-8CBE-FE0582AFD956}" destId="{BEF8B88E-7D5D-405F-A2C6-F09D44069458}" srcOrd="7" destOrd="0" presId="urn:microsoft.com/office/officeart/2005/8/layout/vProcess5"/>
    <dgm:cxn modelId="{6A72E961-44EF-4EAA-91A5-E694B3546A90}" type="presParOf" srcId="{EA0E8911-F7C7-4702-8CBE-FE0582AFD956}" destId="{F9635D25-68F0-42CC-A439-92007B5FF6C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8300E9-E866-4473-92FE-8478C85FA7F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255952-0B6A-4DA6-AACE-72D5D45EA128}">
      <dgm:prSet phldrT="[Текст]" custT="1"/>
      <dgm:spPr/>
      <dgm:t>
        <a:bodyPr/>
        <a:lstStyle/>
        <a:p>
          <a:r>
            <a:rPr lang="ru-RU" sz="4000" dirty="0" err="1" smtClean="0">
              <a:latin typeface="Constantia" panose="02030602050306030303" pitchFamily="18" charset="0"/>
            </a:rPr>
            <a:t>Интерметаллиды</a:t>
          </a:r>
          <a:endParaRPr lang="ru-RU" sz="4000" dirty="0">
            <a:latin typeface="Constantia" panose="02030602050306030303" pitchFamily="18" charset="0"/>
          </a:endParaRPr>
        </a:p>
      </dgm:t>
    </dgm:pt>
    <dgm:pt modelId="{7ADB10DC-5929-4896-A06B-F87BD9EFA1D6}" type="parTrans" cxnId="{1F5B98F3-9091-40CB-84CA-5C9620FF997D}">
      <dgm:prSet/>
      <dgm:spPr/>
      <dgm:t>
        <a:bodyPr/>
        <a:lstStyle/>
        <a:p>
          <a:endParaRPr lang="ru-RU" sz="2800">
            <a:latin typeface="Constantia" panose="02030602050306030303" pitchFamily="18" charset="0"/>
          </a:endParaRPr>
        </a:p>
      </dgm:t>
    </dgm:pt>
    <dgm:pt modelId="{E5D77865-5E97-4770-925E-F1456E3085F0}" type="sibTrans" cxnId="{1F5B98F3-9091-40CB-84CA-5C9620FF997D}">
      <dgm:prSet custT="1"/>
      <dgm:spPr/>
      <dgm:t>
        <a:bodyPr/>
        <a:lstStyle/>
        <a:p>
          <a:endParaRPr lang="ru-RU" sz="2800">
            <a:latin typeface="Constantia" panose="02030602050306030303" pitchFamily="18" charset="0"/>
          </a:endParaRPr>
        </a:p>
      </dgm:t>
    </dgm:pt>
    <dgm:pt modelId="{A99978EB-3B7C-4EEF-8C8A-51E7A468D5D7}">
      <dgm:prSet phldrT="[Текст]" custT="1"/>
      <dgm:spPr/>
      <dgm:t>
        <a:bodyPr/>
        <a:lstStyle/>
        <a:p>
          <a:r>
            <a:rPr lang="ru-RU" sz="2800" dirty="0" smtClean="0">
              <a:latin typeface="Constantia" panose="02030602050306030303" pitchFamily="18" charset="0"/>
            </a:rPr>
            <a:t>Цинк и медь, кальций и сурьма, свинец и натрий</a:t>
          </a:r>
          <a:endParaRPr lang="ru-RU" sz="2800" dirty="0">
            <a:latin typeface="Constantia" panose="02030602050306030303" pitchFamily="18" charset="0"/>
          </a:endParaRPr>
        </a:p>
      </dgm:t>
    </dgm:pt>
    <dgm:pt modelId="{E7F41EFF-6BC3-4E57-A295-6F5DB9E7F41E}" type="parTrans" cxnId="{B945D8E5-7847-4B4E-97FD-C8558D581096}">
      <dgm:prSet/>
      <dgm:spPr/>
      <dgm:t>
        <a:bodyPr/>
        <a:lstStyle/>
        <a:p>
          <a:endParaRPr lang="ru-RU" sz="2800">
            <a:latin typeface="Constantia" panose="02030602050306030303" pitchFamily="18" charset="0"/>
          </a:endParaRPr>
        </a:p>
      </dgm:t>
    </dgm:pt>
    <dgm:pt modelId="{7CDA9FD5-88B2-49E8-8002-8BBA30F87A5B}" type="sibTrans" cxnId="{B945D8E5-7847-4B4E-97FD-C8558D581096}">
      <dgm:prSet/>
      <dgm:spPr/>
      <dgm:t>
        <a:bodyPr/>
        <a:lstStyle/>
        <a:p>
          <a:endParaRPr lang="ru-RU" sz="2800">
            <a:latin typeface="Constantia" panose="02030602050306030303" pitchFamily="18" charset="0"/>
          </a:endParaRPr>
        </a:p>
      </dgm:t>
    </dgm:pt>
    <dgm:pt modelId="{276C118E-E98B-46F8-969D-D731D7D63E94}">
      <dgm:prSet custT="1"/>
      <dgm:spPr/>
      <dgm:t>
        <a:bodyPr/>
        <a:lstStyle/>
        <a:p>
          <a:r>
            <a:rPr lang="ru-RU" sz="2800" smtClean="0">
              <a:latin typeface="Constantia" panose="02030602050306030303" pitchFamily="18" charset="0"/>
            </a:rPr>
            <a:t>Расплавленные металлы образуют между собой химические соединения</a:t>
          </a:r>
          <a:endParaRPr lang="ru-RU" sz="2800">
            <a:latin typeface="Constantia" panose="02030602050306030303" pitchFamily="18" charset="0"/>
          </a:endParaRPr>
        </a:p>
      </dgm:t>
    </dgm:pt>
    <dgm:pt modelId="{0AE27F20-ADD3-48E4-83C4-814BFA42DC7A}" type="parTrans" cxnId="{1BDB8550-B620-4AB1-B413-6891E9B1D954}">
      <dgm:prSet/>
      <dgm:spPr/>
      <dgm:t>
        <a:bodyPr/>
        <a:lstStyle/>
        <a:p>
          <a:endParaRPr lang="ru-RU" sz="2800"/>
        </a:p>
      </dgm:t>
    </dgm:pt>
    <dgm:pt modelId="{A8AEF121-3530-451C-9F06-6467137B66D7}" type="sibTrans" cxnId="{1BDB8550-B620-4AB1-B413-6891E9B1D954}">
      <dgm:prSet custT="1"/>
      <dgm:spPr/>
      <dgm:t>
        <a:bodyPr/>
        <a:lstStyle/>
        <a:p>
          <a:endParaRPr lang="ru-RU" sz="2800"/>
        </a:p>
      </dgm:t>
    </dgm:pt>
    <dgm:pt modelId="{941522B3-9825-4DE5-9A22-D4DCA1AFA078}" type="pres">
      <dgm:prSet presAssocID="{458300E9-E866-4473-92FE-8478C85FA7F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AF6EA0-B6D8-4FF3-92DD-639536AF3BC3}" type="pres">
      <dgm:prSet presAssocID="{458300E9-E866-4473-92FE-8478C85FA7FC}" presName="dummyMaxCanvas" presStyleCnt="0">
        <dgm:presLayoutVars/>
      </dgm:prSet>
      <dgm:spPr/>
    </dgm:pt>
    <dgm:pt modelId="{2140853E-AB22-4706-8766-7FF3209EBF4B}" type="pres">
      <dgm:prSet presAssocID="{458300E9-E866-4473-92FE-8478C85FA7F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23B58-4F06-4180-9FC3-4B89019F1DC2}" type="pres">
      <dgm:prSet presAssocID="{458300E9-E866-4473-92FE-8478C85FA7F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208993-437C-4A17-8915-71EE349A0FE1}" type="pres">
      <dgm:prSet presAssocID="{458300E9-E866-4473-92FE-8478C85FA7F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B9276B-1539-4AB3-9B5E-7E808A8D1D7E}" type="pres">
      <dgm:prSet presAssocID="{458300E9-E866-4473-92FE-8478C85FA7F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434CD-54BD-4AF7-A8CE-6D8CA0D65487}" type="pres">
      <dgm:prSet presAssocID="{458300E9-E866-4473-92FE-8478C85FA7F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E61C67-6DAE-4FE8-831E-010D660F6826}" type="pres">
      <dgm:prSet presAssocID="{458300E9-E866-4473-92FE-8478C85FA7F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3A06A7-2553-4ABD-9754-BFCEF723DC90}" type="pres">
      <dgm:prSet presAssocID="{458300E9-E866-4473-92FE-8478C85FA7F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0F3ED6-EBE0-4B39-BD75-2314D3CBD162}" type="pres">
      <dgm:prSet presAssocID="{458300E9-E866-4473-92FE-8478C85FA7F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ADEDC7-B11D-4FC9-9FC4-8AE196915062}" type="presOf" srcId="{A8AEF121-3530-451C-9F06-6467137B66D7}" destId="{EB6434CD-54BD-4AF7-A8CE-6D8CA0D65487}" srcOrd="0" destOrd="0" presId="urn:microsoft.com/office/officeart/2005/8/layout/vProcess5"/>
    <dgm:cxn modelId="{0DB009CA-58D6-4C62-9D82-4302A651DF87}" type="presOf" srcId="{458300E9-E866-4473-92FE-8478C85FA7FC}" destId="{941522B3-9825-4DE5-9A22-D4DCA1AFA078}" srcOrd="0" destOrd="0" presId="urn:microsoft.com/office/officeart/2005/8/layout/vProcess5"/>
    <dgm:cxn modelId="{EE58D243-7BDA-424F-8842-E7ADB330CD87}" type="presOf" srcId="{E5D77865-5E97-4770-925E-F1456E3085F0}" destId="{6EB9276B-1539-4AB3-9B5E-7E808A8D1D7E}" srcOrd="0" destOrd="0" presId="urn:microsoft.com/office/officeart/2005/8/layout/vProcess5"/>
    <dgm:cxn modelId="{1BDB8550-B620-4AB1-B413-6891E9B1D954}" srcId="{458300E9-E866-4473-92FE-8478C85FA7FC}" destId="{276C118E-E98B-46F8-969D-D731D7D63E94}" srcOrd="1" destOrd="0" parTransId="{0AE27F20-ADD3-48E4-83C4-814BFA42DC7A}" sibTransId="{A8AEF121-3530-451C-9F06-6467137B66D7}"/>
    <dgm:cxn modelId="{B945D8E5-7847-4B4E-97FD-C8558D581096}" srcId="{458300E9-E866-4473-92FE-8478C85FA7FC}" destId="{A99978EB-3B7C-4EEF-8C8A-51E7A468D5D7}" srcOrd="2" destOrd="0" parTransId="{E7F41EFF-6BC3-4E57-A295-6F5DB9E7F41E}" sibTransId="{7CDA9FD5-88B2-49E8-8002-8BBA30F87A5B}"/>
    <dgm:cxn modelId="{B32B6B38-DA7B-44FF-9BA5-FA91248B370E}" type="presOf" srcId="{276C118E-E98B-46F8-969D-D731D7D63E94}" destId="{E13A06A7-2553-4ABD-9754-BFCEF723DC90}" srcOrd="1" destOrd="0" presId="urn:microsoft.com/office/officeart/2005/8/layout/vProcess5"/>
    <dgm:cxn modelId="{1F5B98F3-9091-40CB-84CA-5C9620FF997D}" srcId="{458300E9-E866-4473-92FE-8478C85FA7FC}" destId="{AD255952-0B6A-4DA6-AACE-72D5D45EA128}" srcOrd="0" destOrd="0" parTransId="{7ADB10DC-5929-4896-A06B-F87BD9EFA1D6}" sibTransId="{E5D77865-5E97-4770-925E-F1456E3085F0}"/>
    <dgm:cxn modelId="{C87DBECD-ED61-4BCE-91EB-F4714F6B0860}" type="presOf" srcId="{276C118E-E98B-46F8-969D-D731D7D63E94}" destId="{6F923B58-4F06-4180-9FC3-4B89019F1DC2}" srcOrd="0" destOrd="0" presId="urn:microsoft.com/office/officeart/2005/8/layout/vProcess5"/>
    <dgm:cxn modelId="{CE0B23B5-2E03-458F-B11F-2589C9BB1A9A}" type="presOf" srcId="{AD255952-0B6A-4DA6-AACE-72D5D45EA128}" destId="{52E61C67-6DAE-4FE8-831E-010D660F6826}" srcOrd="1" destOrd="0" presId="urn:microsoft.com/office/officeart/2005/8/layout/vProcess5"/>
    <dgm:cxn modelId="{9F07DEEE-752A-47B0-A8F3-3D86A8D95995}" type="presOf" srcId="{A99978EB-3B7C-4EEF-8C8A-51E7A468D5D7}" destId="{E3208993-437C-4A17-8915-71EE349A0FE1}" srcOrd="0" destOrd="0" presId="urn:microsoft.com/office/officeart/2005/8/layout/vProcess5"/>
    <dgm:cxn modelId="{C146A4F0-C694-4DD8-8CA5-7332D444E9A5}" type="presOf" srcId="{AD255952-0B6A-4DA6-AACE-72D5D45EA128}" destId="{2140853E-AB22-4706-8766-7FF3209EBF4B}" srcOrd="0" destOrd="0" presId="urn:microsoft.com/office/officeart/2005/8/layout/vProcess5"/>
    <dgm:cxn modelId="{F517AEF5-8F0D-4CDF-85E7-9C2FC2AEC25A}" type="presOf" srcId="{A99978EB-3B7C-4EEF-8C8A-51E7A468D5D7}" destId="{F50F3ED6-EBE0-4B39-BD75-2314D3CBD162}" srcOrd="1" destOrd="0" presId="urn:microsoft.com/office/officeart/2005/8/layout/vProcess5"/>
    <dgm:cxn modelId="{F065E405-464F-490B-91A3-63FCCA7DB2A6}" type="presParOf" srcId="{941522B3-9825-4DE5-9A22-D4DCA1AFA078}" destId="{DBAF6EA0-B6D8-4FF3-92DD-639536AF3BC3}" srcOrd="0" destOrd="0" presId="urn:microsoft.com/office/officeart/2005/8/layout/vProcess5"/>
    <dgm:cxn modelId="{47D12137-7340-4408-B139-EE492D08D683}" type="presParOf" srcId="{941522B3-9825-4DE5-9A22-D4DCA1AFA078}" destId="{2140853E-AB22-4706-8766-7FF3209EBF4B}" srcOrd="1" destOrd="0" presId="urn:microsoft.com/office/officeart/2005/8/layout/vProcess5"/>
    <dgm:cxn modelId="{D952E86D-4F7C-4641-9DBB-3E40FEC48CD8}" type="presParOf" srcId="{941522B3-9825-4DE5-9A22-D4DCA1AFA078}" destId="{6F923B58-4F06-4180-9FC3-4B89019F1DC2}" srcOrd="2" destOrd="0" presId="urn:microsoft.com/office/officeart/2005/8/layout/vProcess5"/>
    <dgm:cxn modelId="{BF2EE5E7-A982-4F54-90B7-67663E0009A1}" type="presParOf" srcId="{941522B3-9825-4DE5-9A22-D4DCA1AFA078}" destId="{E3208993-437C-4A17-8915-71EE349A0FE1}" srcOrd="3" destOrd="0" presId="urn:microsoft.com/office/officeart/2005/8/layout/vProcess5"/>
    <dgm:cxn modelId="{3FD023A3-A9DA-4AE9-A792-6A3BC2EED36E}" type="presParOf" srcId="{941522B3-9825-4DE5-9A22-D4DCA1AFA078}" destId="{6EB9276B-1539-4AB3-9B5E-7E808A8D1D7E}" srcOrd="4" destOrd="0" presId="urn:microsoft.com/office/officeart/2005/8/layout/vProcess5"/>
    <dgm:cxn modelId="{AE237FB0-F196-4FDF-9009-F870ED7A4522}" type="presParOf" srcId="{941522B3-9825-4DE5-9A22-D4DCA1AFA078}" destId="{EB6434CD-54BD-4AF7-A8CE-6D8CA0D65487}" srcOrd="5" destOrd="0" presId="urn:microsoft.com/office/officeart/2005/8/layout/vProcess5"/>
    <dgm:cxn modelId="{F2D90C1F-087E-424C-AF0D-1B378B4F0B84}" type="presParOf" srcId="{941522B3-9825-4DE5-9A22-D4DCA1AFA078}" destId="{52E61C67-6DAE-4FE8-831E-010D660F6826}" srcOrd="6" destOrd="0" presId="urn:microsoft.com/office/officeart/2005/8/layout/vProcess5"/>
    <dgm:cxn modelId="{E1989DEF-B6A8-41D7-9150-F3749AABB829}" type="presParOf" srcId="{941522B3-9825-4DE5-9A22-D4DCA1AFA078}" destId="{E13A06A7-2553-4ABD-9754-BFCEF723DC90}" srcOrd="7" destOrd="0" presId="urn:microsoft.com/office/officeart/2005/8/layout/vProcess5"/>
    <dgm:cxn modelId="{7DCCA0BE-4B35-4678-A2CB-4723470F5C90}" type="presParOf" srcId="{941522B3-9825-4DE5-9A22-D4DCA1AFA078}" destId="{F50F3ED6-EBE0-4B39-BD75-2314D3CBD16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AD6C94-4854-4C10-91D6-DBFB8F9FC718}">
      <dsp:nvSpPr>
        <dsp:cNvPr id="0" name=""/>
        <dsp:cNvSpPr/>
      </dsp:nvSpPr>
      <dsp:spPr>
        <a:xfrm>
          <a:off x="1420230" y="2032000"/>
          <a:ext cx="506536" cy="965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3268" y="0"/>
              </a:lnTo>
              <a:lnTo>
                <a:pt x="253268" y="965199"/>
              </a:lnTo>
              <a:lnTo>
                <a:pt x="506536" y="9651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latin typeface="Constantia" panose="02030602050306030303" pitchFamily="18" charset="0"/>
          </a:endParaRPr>
        </a:p>
      </dsp:txBody>
      <dsp:txXfrm>
        <a:off x="1646248" y="2487348"/>
        <a:ext cx="54502" cy="54502"/>
      </dsp:txXfrm>
    </dsp:sp>
    <dsp:sp modelId="{69945710-8BED-4445-B7C3-6A9C2DF86369}">
      <dsp:nvSpPr>
        <dsp:cNvPr id="0" name=""/>
        <dsp:cNvSpPr/>
      </dsp:nvSpPr>
      <dsp:spPr>
        <a:xfrm>
          <a:off x="1420230" y="1986280"/>
          <a:ext cx="5065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6536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latin typeface="Constantia" panose="02030602050306030303" pitchFamily="18" charset="0"/>
          </a:endParaRPr>
        </a:p>
      </dsp:txBody>
      <dsp:txXfrm>
        <a:off x="1660835" y="2019336"/>
        <a:ext cx="25326" cy="25326"/>
      </dsp:txXfrm>
    </dsp:sp>
    <dsp:sp modelId="{DA448AB8-26B9-4015-BAE6-7D384ED35769}">
      <dsp:nvSpPr>
        <dsp:cNvPr id="0" name=""/>
        <dsp:cNvSpPr/>
      </dsp:nvSpPr>
      <dsp:spPr>
        <a:xfrm>
          <a:off x="1420230" y="1066799"/>
          <a:ext cx="506536" cy="965200"/>
        </a:xfrm>
        <a:custGeom>
          <a:avLst/>
          <a:gdLst/>
          <a:ahLst/>
          <a:cxnLst/>
          <a:rect l="0" t="0" r="0" b="0"/>
          <a:pathLst>
            <a:path>
              <a:moveTo>
                <a:pt x="0" y="965200"/>
              </a:moveTo>
              <a:lnTo>
                <a:pt x="253268" y="965200"/>
              </a:lnTo>
              <a:lnTo>
                <a:pt x="253268" y="0"/>
              </a:lnTo>
              <a:lnTo>
                <a:pt x="50653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>
            <a:latin typeface="Constantia" panose="02030602050306030303" pitchFamily="18" charset="0"/>
          </a:endParaRPr>
        </a:p>
      </dsp:txBody>
      <dsp:txXfrm>
        <a:off x="1646248" y="1522148"/>
        <a:ext cx="54502" cy="54502"/>
      </dsp:txXfrm>
    </dsp:sp>
    <dsp:sp modelId="{9E8FCA12-A641-41AE-952B-81A81EDA976E}">
      <dsp:nvSpPr>
        <dsp:cNvPr id="0" name=""/>
        <dsp:cNvSpPr/>
      </dsp:nvSpPr>
      <dsp:spPr>
        <a:xfrm rot="16200000">
          <a:off x="-997849" y="1645920"/>
          <a:ext cx="4064000" cy="772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kern="1200" dirty="0" smtClean="0">
              <a:latin typeface="Constantia" panose="02030602050306030303" pitchFamily="18" charset="0"/>
            </a:rPr>
            <a:t>СПЛАВЫ</a:t>
          </a:r>
          <a:endParaRPr lang="ru-RU" sz="5000" kern="1200" dirty="0">
            <a:latin typeface="Constantia" panose="02030602050306030303" pitchFamily="18" charset="0"/>
          </a:endParaRPr>
        </a:p>
      </dsp:txBody>
      <dsp:txXfrm rot="16200000">
        <a:off x="-997849" y="1645920"/>
        <a:ext cx="4064000" cy="772160"/>
      </dsp:txXfrm>
    </dsp:sp>
    <dsp:sp modelId="{15F05E92-B45C-4826-AEA4-77A4BAA00863}">
      <dsp:nvSpPr>
        <dsp:cNvPr id="0" name=""/>
        <dsp:cNvSpPr/>
      </dsp:nvSpPr>
      <dsp:spPr>
        <a:xfrm>
          <a:off x="1926767" y="680719"/>
          <a:ext cx="4721633" cy="772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>
              <a:latin typeface="Constantia" panose="02030602050306030303" pitchFamily="18" charset="0"/>
            </a:rPr>
            <a:t>Твердые растворы</a:t>
          </a:r>
          <a:endParaRPr lang="ru-RU" sz="3500" kern="1200" dirty="0">
            <a:latin typeface="Constantia" panose="02030602050306030303" pitchFamily="18" charset="0"/>
          </a:endParaRPr>
        </a:p>
      </dsp:txBody>
      <dsp:txXfrm>
        <a:off x="1926767" y="680719"/>
        <a:ext cx="4721633" cy="772160"/>
      </dsp:txXfrm>
    </dsp:sp>
    <dsp:sp modelId="{CAEB2F20-1483-4F8C-96D8-8E90AF8E68B4}">
      <dsp:nvSpPr>
        <dsp:cNvPr id="0" name=""/>
        <dsp:cNvSpPr/>
      </dsp:nvSpPr>
      <dsp:spPr>
        <a:xfrm>
          <a:off x="1926767" y="1645920"/>
          <a:ext cx="4721633" cy="772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Constantia" panose="02030602050306030303" pitchFamily="18" charset="0"/>
            </a:rPr>
            <a:t>Механическая смесь</a:t>
          </a:r>
          <a:endParaRPr lang="ru-RU" sz="3400" kern="1200" dirty="0">
            <a:latin typeface="Constantia" panose="02030602050306030303" pitchFamily="18" charset="0"/>
          </a:endParaRPr>
        </a:p>
      </dsp:txBody>
      <dsp:txXfrm>
        <a:off x="1926767" y="1645920"/>
        <a:ext cx="4721633" cy="772160"/>
      </dsp:txXfrm>
    </dsp:sp>
    <dsp:sp modelId="{159D01DB-39B0-4445-8914-E63E601F76F4}">
      <dsp:nvSpPr>
        <dsp:cNvPr id="0" name=""/>
        <dsp:cNvSpPr/>
      </dsp:nvSpPr>
      <dsp:spPr>
        <a:xfrm>
          <a:off x="1926767" y="2611119"/>
          <a:ext cx="4721633" cy="7721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err="1" smtClean="0">
              <a:latin typeface="Constantia" panose="02030602050306030303" pitchFamily="18" charset="0"/>
            </a:rPr>
            <a:t>Интерметаллиды</a:t>
          </a:r>
          <a:endParaRPr lang="ru-RU" sz="3400" kern="1200" dirty="0">
            <a:latin typeface="Constantia" panose="02030602050306030303" pitchFamily="18" charset="0"/>
          </a:endParaRPr>
        </a:p>
      </dsp:txBody>
      <dsp:txXfrm>
        <a:off x="1926767" y="2611119"/>
        <a:ext cx="4721633" cy="7721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486D5B-114D-49EA-97EA-5C0532D356F6}">
      <dsp:nvSpPr>
        <dsp:cNvPr id="0" name=""/>
        <dsp:cNvSpPr/>
      </dsp:nvSpPr>
      <dsp:spPr>
        <a:xfrm>
          <a:off x="0" y="0"/>
          <a:ext cx="5957174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onstantia" panose="02030602050306030303" pitchFamily="18" charset="0"/>
            </a:rPr>
            <a:t>Твердые растворы</a:t>
          </a:r>
          <a:endParaRPr lang="ru-RU" sz="2800" b="1" kern="1200" dirty="0">
            <a:latin typeface="Constantia" panose="02030602050306030303" pitchFamily="18" charset="0"/>
          </a:endParaRPr>
        </a:p>
      </dsp:txBody>
      <dsp:txXfrm>
        <a:off x="0" y="0"/>
        <a:ext cx="4712980" cy="1219200"/>
      </dsp:txXfrm>
    </dsp:sp>
    <dsp:sp modelId="{9BA41E84-CC21-4098-9EB5-631AD67714A5}">
      <dsp:nvSpPr>
        <dsp:cNvPr id="0" name=""/>
        <dsp:cNvSpPr/>
      </dsp:nvSpPr>
      <dsp:spPr>
        <a:xfrm>
          <a:off x="525632" y="1422399"/>
          <a:ext cx="5957174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onstantia" panose="02030602050306030303" pitchFamily="18" charset="0"/>
            </a:rPr>
            <a:t>Расплавленные металлы смешиваются в любых отношениях</a:t>
          </a:r>
          <a:endParaRPr lang="ru-RU" sz="2800" b="1" kern="1200" dirty="0">
            <a:latin typeface="Constantia" panose="02030602050306030303" pitchFamily="18" charset="0"/>
          </a:endParaRPr>
        </a:p>
      </dsp:txBody>
      <dsp:txXfrm>
        <a:off x="525632" y="1422399"/>
        <a:ext cx="4639061" cy="1219200"/>
      </dsp:txXfrm>
    </dsp:sp>
    <dsp:sp modelId="{CA8E202E-870E-4EDD-9FAB-1734584E3035}">
      <dsp:nvSpPr>
        <dsp:cNvPr id="0" name=""/>
        <dsp:cNvSpPr/>
      </dsp:nvSpPr>
      <dsp:spPr>
        <a:xfrm>
          <a:off x="1051265" y="2844799"/>
          <a:ext cx="5957174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onstantia" panose="02030602050306030303" pitchFamily="18" charset="0"/>
            </a:rPr>
            <a:t>Серебро и медь, золото  и серебро, медь и никель</a:t>
          </a:r>
          <a:endParaRPr lang="ru-RU" sz="2800" b="1" kern="1200" dirty="0">
            <a:latin typeface="Constantia" panose="02030602050306030303" pitchFamily="18" charset="0"/>
          </a:endParaRPr>
        </a:p>
      </dsp:txBody>
      <dsp:txXfrm>
        <a:off x="1051265" y="2844799"/>
        <a:ext cx="4639061" cy="1219200"/>
      </dsp:txXfrm>
    </dsp:sp>
    <dsp:sp modelId="{942E243D-A15B-4F88-882B-03FEDB532240}">
      <dsp:nvSpPr>
        <dsp:cNvPr id="0" name=""/>
        <dsp:cNvSpPr/>
      </dsp:nvSpPr>
      <dsp:spPr>
        <a:xfrm>
          <a:off x="5164693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>
            <a:latin typeface="Constantia" panose="02030602050306030303" pitchFamily="18" charset="0"/>
          </a:endParaRPr>
        </a:p>
      </dsp:txBody>
      <dsp:txXfrm>
        <a:off x="5164693" y="924560"/>
        <a:ext cx="792480" cy="792480"/>
      </dsp:txXfrm>
    </dsp:sp>
    <dsp:sp modelId="{3901F7BD-14BC-4539-B2CA-72AFC6AB52BE}">
      <dsp:nvSpPr>
        <dsp:cNvPr id="0" name=""/>
        <dsp:cNvSpPr/>
      </dsp:nvSpPr>
      <dsp:spPr>
        <a:xfrm>
          <a:off x="5690327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>
            <a:latin typeface="Constantia" panose="02030602050306030303" pitchFamily="18" charset="0"/>
          </a:endParaRPr>
        </a:p>
      </dsp:txBody>
      <dsp:txXfrm>
        <a:off x="5690327" y="2338832"/>
        <a:ext cx="792480" cy="7924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C6818C-77B5-4BC5-944C-6D083DDAEA29}">
      <dsp:nvSpPr>
        <dsp:cNvPr id="0" name=""/>
        <dsp:cNvSpPr/>
      </dsp:nvSpPr>
      <dsp:spPr>
        <a:xfrm>
          <a:off x="0" y="0"/>
          <a:ext cx="6263208" cy="1620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Constantia" panose="02030602050306030303" pitchFamily="18" charset="0"/>
            </a:rPr>
            <a:t>Механическая смесь</a:t>
          </a:r>
          <a:endParaRPr lang="ru-RU" sz="4000" kern="1200" dirty="0">
            <a:latin typeface="Constantia" panose="02030602050306030303" pitchFamily="18" charset="0"/>
          </a:endParaRPr>
        </a:p>
      </dsp:txBody>
      <dsp:txXfrm>
        <a:off x="0" y="0"/>
        <a:ext cx="4609814" cy="1620180"/>
      </dsp:txXfrm>
    </dsp:sp>
    <dsp:sp modelId="{5B58F899-88A4-4082-B3FD-429513DF88EC}">
      <dsp:nvSpPr>
        <dsp:cNvPr id="0" name=""/>
        <dsp:cNvSpPr/>
      </dsp:nvSpPr>
      <dsp:spPr>
        <a:xfrm>
          <a:off x="552635" y="1890210"/>
          <a:ext cx="6263208" cy="1620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>
              <a:latin typeface="Constantia" panose="02030602050306030303" pitchFamily="18" charset="0"/>
            </a:rPr>
            <a:t>При охлаждении смеси расплавленных металлов образуется сплав, состоящий из мельчайших кристалликов каждого металла</a:t>
          </a:r>
          <a:endParaRPr lang="ru-RU" sz="2400" kern="1200">
            <a:latin typeface="Constantia" panose="02030602050306030303" pitchFamily="18" charset="0"/>
          </a:endParaRPr>
        </a:p>
      </dsp:txBody>
      <dsp:txXfrm>
        <a:off x="552635" y="1890210"/>
        <a:ext cx="4657455" cy="1620180"/>
      </dsp:txXfrm>
    </dsp:sp>
    <dsp:sp modelId="{D32F4FB7-462E-4228-AA3E-017E632BA3C2}">
      <dsp:nvSpPr>
        <dsp:cNvPr id="0" name=""/>
        <dsp:cNvSpPr/>
      </dsp:nvSpPr>
      <dsp:spPr>
        <a:xfrm>
          <a:off x="1105271" y="3780420"/>
          <a:ext cx="6263208" cy="1620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Constantia" panose="02030602050306030303" pitchFamily="18" charset="0"/>
            </a:rPr>
            <a:t>Свинец и олово,  свинец и серебро, висмут и кадмий </a:t>
          </a:r>
          <a:endParaRPr lang="ru-RU" sz="2400" kern="1200" dirty="0">
            <a:latin typeface="Constantia" panose="02030602050306030303" pitchFamily="18" charset="0"/>
          </a:endParaRPr>
        </a:p>
      </dsp:txBody>
      <dsp:txXfrm>
        <a:off x="1105271" y="3780420"/>
        <a:ext cx="4657455" cy="1620180"/>
      </dsp:txXfrm>
    </dsp:sp>
    <dsp:sp modelId="{876E5FCC-206B-4A94-91D1-04C66D2D1A72}">
      <dsp:nvSpPr>
        <dsp:cNvPr id="0" name=""/>
        <dsp:cNvSpPr/>
      </dsp:nvSpPr>
      <dsp:spPr>
        <a:xfrm>
          <a:off x="5210091" y="1228636"/>
          <a:ext cx="1053117" cy="10531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latin typeface="Constantia" panose="02030602050306030303" pitchFamily="18" charset="0"/>
          </a:endParaRPr>
        </a:p>
      </dsp:txBody>
      <dsp:txXfrm>
        <a:off x="5210091" y="1228636"/>
        <a:ext cx="1053117" cy="1053117"/>
      </dsp:txXfrm>
    </dsp:sp>
    <dsp:sp modelId="{73296F67-A1CA-48CB-8E41-8A90807A79B9}">
      <dsp:nvSpPr>
        <dsp:cNvPr id="0" name=""/>
        <dsp:cNvSpPr/>
      </dsp:nvSpPr>
      <dsp:spPr>
        <a:xfrm>
          <a:off x="5762727" y="3108045"/>
          <a:ext cx="1053117" cy="105311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5762727" y="3108045"/>
        <a:ext cx="1053117" cy="105311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40853E-AB22-4706-8766-7FF3209EBF4B}">
      <dsp:nvSpPr>
        <dsp:cNvPr id="0" name=""/>
        <dsp:cNvSpPr/>
      </dsp:nvSpPr>
      <dsp:spPr>
        <a:xfrm>
          <a:off x="0" y="0"/>
          <a:ext cx="6385621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err="1" smtClean="0">
              <a:latin typeface="Constantia" panose="02030602050306030303" pitchFamily="18" charset="0"/>
            </a:rPr>
            <a:t>Интерметаллиды</a:t>
          </a:r>
          <a:endParaRPr lang="ru-RU" sz="4000" kern="1200" dirty="0">
            <a:latin typeface="Constantia" panose="02030602050306030303" pitchFamily="18" charset="0"/>
          </a:endParaRPr>
        </a:p>
      </dsp:txBody>
      <dsp:txXfrm>
        <a:off x="0" y="0"/>
        <a:ext cx="5141427" cy="1219200"/>
      </dsp:txXfrm>
    </dsp:sp>
    <dsp:sp modelId="{6F923B58-4F06-4180-9FC3-4B89019F1DC2}">
      <dsp:nvSpPr>
        <dsp:cNvPr id="0" name=""/>
        <dsp:cNvSpPr/>
      </dsp:nvSpPr>
      <dsp:spPr>
        <a:xfrm>
          <a:off x="563437" y="1422399"/>
          <a:ext cx="6385621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smtClean="0">
              <a:latin typeface="Constantia" panose="02030602050306030303" pitchFamily="18" charset="0"/>
            </a:rPr>
            <a:t>Расплавленные металлы образуют между собой химические соединения</a:t>
          </a:r>
          <a:endParaRPr lang="ru-RU" sz="2800" kern="1200">
            <a:latin typeface="Constantia" panose="02030602050306030303" pitchFamily="18" charset="0"/>
          </a:endParaRPr>
        </a:p>
      </dsp:txBody>
      <dsp:txXfrm>
        <a:off x="563437" y="1422399"/>
        <a:ext cx="5029704" cy="1219200"/>
      </dsp:txXfrm>
    </dsp:sp>
    <dsp:sp modelId="{E3208993-437C-4A17-8915-71EE349A0FE1}">
      <dsp:nvSpPr>
        <dsp:cNvPr id="0" name=""/>
        <dsp:cNvSpPr/>
      </dsp:nvSpPr>
      <dsp:spPr>
        <a:xfrm>
          <a:off x="1126874" y="2844799"/>
          <a:ext cx="6385621" cy="1219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Constantia" panose="02030602050306030303" pitchFamily="18" charset="0"/>
            </a:rPr>
            <a:t>Цинк и медь, кальций и сурьма, свинец и натрий</a:t>
          </a:r>
          <a:endParaRPr lang="ru-RU" sz="2800" kern="1200" dirty="0">
            <a:latin typeface="Constantia" panose="02030602050306030303" pitchFamily="18" charset="0"/>
          </a:endParaRPr>
        </a:p>
      </dsp:txBody>
      <dsp:txXfrm>
        <a:off x="1126874" y="2844799"/>
        <a:ext cx="5029704" cy="1219200"/>
      </dsp:txXfrm>
    </dsp:sp>
    <dsp:sp modelId="{6EB9276B-1539-4AB3-9B5E-7E808A8D1D7E}">
      <dsp:nvSpPr>
        <dsp:cNvPr id="0" name=""/>
        <dsp:cNvSpPr/>
      </dsp:nvSpPr>
      <dsp:spPr>
        <a:xfrm>
          <a:off x="5593141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>
            <a:latin typeface="Constantia" panose="02030602050306030303" pitchFamily="18" charset="0"/>
          </a:endParaRPr>
        </a:p>
      </dsp:txBody>
      <dsp:txXfrm>
        <a:off x="5593141" y="924560"/>
        <a:ext cx="792480" cy="792480"/>
      </dsp:txXfrm>
    </dsp:sp>
    <dsp:sp modelId="{EB6434CD-54BD-4AF7-A8CE-6D8CA0D65487}">
      <dsp:nvSpPr>
        <dsp:cNvPr id="0" name=""/>
        <dsp:cNvSpPr/>
      </dsp:nvSpPr>
      <dsp:spPr>
        <a:xfrm>
          <a:off x="6156578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6156578" y="2338832"/>
        <a:ext cx="792480" cy="792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6450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793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1098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8032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2437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903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7549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3652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8888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214517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xmlns="" val="191771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547664" y="0"/>
            <a:ext cx="7596336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9847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35696" y="1600200"/>
            <a:ext cx="698477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68D56-7133-4A12-BD6F-B5926DBC23B5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D1E78-A4FE-4030-8B03-E48632AD61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0604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>
          <a:ln w="17780" cmpd="sng">
            <a:solidFill>
              <a:srgbClr val="FFFFFF"/>
            </a:solidFill>
            <a:prstDash val="solid"/>
            <a:miter lim="800000"/>
          </a:ln>
          <a:solidFill>
            <a:schemeClr val="tx2">
              <a:lumMod val="50000"/>
            </a:schemeClr>
          </a:solidFill>
          <a:effectLst>
            <a:outerShdw blurRad="50800" algn="tl" rotWithShape="0">
              <a:srgbClr val="000000"/>
            </a:outerShdw>
          </a:effectLst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nstant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nstant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nstant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nstant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nstant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060848"/>
            <a:ext cx="8352928" cy="1830065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0070C0"/>
                </a:solidFill>
                <a:effectLst/>
              </a:rPr>
              <a:t>СПЛАВЫ МЕТАЛЛОВ</a:t>
            </a:r>
            <a:endParaRPr lang="ru-RU" sz="66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4486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48555370"/>
              </p:ext>
            </p:extLst>
          </p:nvPr>
        </p:nvGraphicFramePr>
        <p:xfrm>
          <a:off x="1691680" y="299374"/>
          <a:ext cx="7452320" cy="6522680"/>
        </p:xfrm>
        <a:graphic>
          <a:graphicData uri="http://schemas.openxmlformats.org/drawingml/2006/table">
            <a:tbl>
              <a:tblPr/>
              <a:tblGrid>
                <a:gridCol w="1952047"/>
                <a:gridCol w="1495202"/>
                <a:gridCol w="2141991"/>
                <a:gridCol w="1863080"/>
              </a:tblGrid>
              <a:tr h="342717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Вольфрамовые сплавы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Mo, Re, Cu, Ni, Ag, оксиды (ThO2), карбиды (TaC) и др.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Пластичность, жаропрочность и высокая </a:t>
                      </a: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термо-эдс</a:t>
                      </a:r>
                      <a:endParaRPr kumimoji="1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Детали электровакуумных приборов, высокотемпературных термопар, детали двигателей ракет и самолётов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50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Железоуглеродистые сплавы (чугун, сталь, ферросплавы)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Fe, C, Р, S, Mn, Si, N, Cr, Ni, Mo, W, V, Ti, Со, Cu и др.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Механическая прочность, твердость, упругость, коррозионная устойчивость, вязкость и др.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Конструкционные материалы для всех областей техники, технологии, хозяйства, машины, инструмент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43469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98733131"/>
              </p:ext>
            </p:extLst>
          </p:nvPr>
        </p:nvGraphicFramePr>
        <p:xfrm>
          <a:off x="1619671" y="116632"/>
          <a:ext cx="7513565" cy="6480720"/>
        </p:xfrm>
        <a:graphic>
          <a:graphicData uri="http://schemas.openxmlformats.org/drawingml/2006/table">
            <a:tbl>
              <a:tblPr/>
              <a:tblGrid>
                <a:gridCol w="1716318"/>
                <a:gridCol w="1508531"/>
                <a:gridCol w="2324440"/>
                <a:gridCol w="1964276"/>
              </a:tblGrid>
              <a:tr h="363205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Золотые сплавы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de-DE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Au, </a:t>
                      </a:r>
                      <a:r>
                        <a:rPr kumimoji="1" lang="de-DE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Ag</a:t>
                      </a:r>
                      <a:r>
                        <a:rPr kumimoji="1" lang="de-DE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, </a:t>
                      </a:r>
                      <a:r>
                        <a:rPr kumimoji="1" lang="de-DE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Cu</a:t>
                      </a:r>
                      <a:r>
                        <a:rPr kumimoji="1" lang="de-DE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, Pt, </a:t>
                      </a:r>
                      <a:r>
                        <a:rPr kumimoji="1" lang="de-DE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Pd</a:t>
                      </a:r>
                      <a:r>
                        <a:rPr kumimoji="1" lang="de-DE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, </a:t>
                      </a:r>
                      <a:r>
                        <a:rPr kumimoji="1" lang="de-DE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Sb</a:t>
                      </a:r>
                      <a:r>
                        <a:rPr kumimoji="1" lang="de-DE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, Bi, </a:t>
                      </a:r>
                      <a:r>
                        <a:rPr kumimoji="1" lang="de-DE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Pb</a:t>
                      </a:r>
                      <a:r>
                        <a:rPr kumimoji="1" lang="de-DE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, </a:t>
                      </a:r>
                      <a:r>
                        <a:rPr kumimoji="1" lang="de-DE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Hg</a:t>
                      </a:r>
                      <a:endParaRPr kumimoji="1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Сплав с Ag при 20—40% Ag зеленовато-жёлтый, при 50% Ag — бледно-жёлтый; мягкий и ковкий; сплавы Au с Cu красновато-жёлтые; более твердые и упругие, чем чистое золото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Золочение металлических изделий, изготовление монет, ювелирных изделий, зубных протезов, электрических контактов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866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Легкоплав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-кие сплавы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Sn, Bi, In, Pb, Cd, Zn, Sb, Ga, Hg и др.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Низкие температуры плавления (не выше 232 °С); при содержании </a:t>
                      </a: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Bi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 более 55% расширяются при затвердевании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Изготовление припоев, плавких предохраните-лей в </a:t>
                      </a: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электроаппа-ратуре</a:t>
                      </a:r>
                      <a:endParaRPr kumimoji="1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5039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21627082"/>
              </p:ext>
            </p:extLst>
          </p:nvPr>
        </p:nvGraphicFramePr>
        <p:xfrm>
          <a:off x="1619672" y="332656"/>
          <a:ext cx="7219528" cy="6408712"/>
        </p:xfrm>
        <a:graphic>
          <a:graphicData uri="http://schemas.openxmlformats.org/drawingml/2006/table">
            <a:tbl>
              <a:tblPr/>
              <a:tblGrid>
                <a:gridCol w="1227213"/>
                <a:gridCol w="1207248"/>
                <a:gridCol w="1931330"/>
                <a:gridCol w="2853737"/>
              </a:tblGrid>
              <a:tr h="2897089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Магние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-вые сплавы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Mg, Al, Zn, Mn, Zr, Th, Li, La, Nd, Y, Ag, Cd, 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Лёгкость, прочность, коррозионная стойкость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Высоконагруженные детали из прессованных полуфабрикатов, штамповок и поковок в автомобилестроении, панели, штамповки сложной формы, сварные конструкции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623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Медные сплавы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s-ES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Cu, Zn, Sn, Al, Ni, Be, P</a:t>
                      </a:r>
                      <a:endParaRPr kumimoji="1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Прочность, высокая </a:t>
                      </a: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электропро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-водность, коррозионная стойкость, пластичность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Трубы, теплотехническая аппаратура, подшипники, шестерни, втулки, пружины, детали приборов точной механики, термопары, фасонные детали, декоративно-прикладные изделия и скульптура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63188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66962599"/>
              </p:ext>
            </p:extLst>
          </p:nvPr>
        </p:nvGraphicFramePr>
        <p:xfrm>
          <a:off x="1619672" y="332656"/>
          <a:ext cx="7147520" cy="6256744"/>
        </p:xfrm>
        <a:graphic>
          <a:graphicData uri="http://schemas.openxmlformats.org/drawingml/2006/table">
            <a:tbl>
              <a:tblPr/>
              <a:tblGrid>
                <a:gridCol w="1394188"/>
                <a:gridCol w="1553637"/>
                <a:gridCol w="2092600"/>
                <a:gridCol w="2107095"/>
              </a:tblGrid>
              <a:tr h="336345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Никеле-вые сплавы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Cu, Co, Fe,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Ферромагнетизм, высокая пластичность и коррозионная стойкость, отсутствие </a:t>
                      </a: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аллотропичес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-ких превращений, химическая стойкость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Конструкционные материалы с высокой стойкостью к агрессивным средам, </a:t>
                      </a: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ферромагнит-ные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 изделия, магнитострикционные материалы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329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Оловян-ные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 сплавы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Sn, Pb, Sb, Cu, Zn, Cd и др.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Низкая температура плавления, мягкость, коррозионная стойкость; антифрикционные свойства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Легкоплавкие сплавы (припой, полуда) и подшипниковые материалы (баббит)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64529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36608748"/>
              </p:ext>
            </p:extLst>
          </p:nvPr>
        </p:nvGraphicFramePr>
        <p:xfrm>
          <a:off x="1547664" y="260648"/>
          <a:ext cx="7416949" cy="6198448"/>
        </p:xfrm>
        <a:graphic>
          <a:graphicData uri="http://schemas.openxmlformats.org/drawingml/2006/table">
            <a:tbl>
              <a:tblPr/>
              <a:tblGrid>
                <a:gridCol w="1322193"/>
                <a:gridCol w="1489320"/>
                <a:gridCol w="2355956"/>
                <a:gridCol w="2249480"/>
              </a:tblGrid>
              <a:tr h="302363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Плати-новые сплавы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pl-PL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Pt, Rh, Ir, Pd, Ru, Ni, Co, Cu, W, Мо</a:t>
                      </a:r>
                      <a:endParaRPr kumimoji="1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Высокая температура плавления, коррозионная стойкость, механическая прочность, каталитические свойства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Изготовление потенциометров, постоянных магнитов, высокотемпературных припоев, катализаторы, лабораторная посуда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481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Свин-цовые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 сплавы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Pb, Fe, Cu, Sb, Sn, Cd, Са, Ca, Mg, Li, К, 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Прочность, твёрдость, антифрикционные, свойства, низкая температура плавления свинца, коррозионная стойкость.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Изготовление или облицовка кислотоупорной аппаратуры и трубопроводов, изготовление оболочек низковольтных и силовых кабелей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43901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349155"/>
              </p:ext>
            </p:extLst>
          </p:nvPr>
        </p:nvGraphicFramePr>
        <p:xfrm>
          <a:off x="1763688" y="332656"/>
          <a:ext cx="7273503" cy="5753440"/>
        </p:xfrm>
        <a:graphic>
          <a:graphicData uri="http://schemas.openxmlformats.org/drawingml/2006/table">
            <a:tbl>
              <a:tblPr/>
              <a:tblGrid>
                <a:gridCol w="1487578"/>
                <a:gridCol w="1302979"/>
                <a:gridCol w="1817955"/>
                <a:gridCol w="2664991"/>
              </a:tblGrid>
              <a:tr h="345638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Твёрдые сплавы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WC, TiC, TaC; связующие металлы: Co, Ni, Mo, сталь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Высокая твердость, </a:t>
                      </a: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тугоплав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-кость, </a:t>
                      </a: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износоустой-чивость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, коррозионная стойкость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Цельнотвердо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-сплавные изделия (инструмент) для обработки металлов, сплавов и неметаллических материалов, для оснащения рабочих частей буровых инструментов и как конструкционные материалы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705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Типограф-</a:t>
                      </a: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ские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 сплавы (гарт)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Pb, Sb, Sn и др.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низкая температура плавления (240—350 °С), хорошие литейные свойства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Изготовления литых стереотипов (полиграфическая промышленность) и элементов набора (шрифты др.).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98024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47741172"/>
              </p:ext>
            </p:extLst>
          </p:nvPr>
        </p:nvGraphicFramePr>
        <p:xfrm>
          <a:off x="1547664" y="260648"/>
          <a:ext cx="7386787" cy="6593708"/>
        </p:xfrm>
        <a:graphic>
          <a:graphicData uri="http://schemas.openxmlformats.org/drawingml/2006/table">
            <a:tbl>
              <a:tblPr/>
              <a:tblGrid>
                <a:gridCol w="1502144"/>
                <a:gridCol w="1306168"/>
                <a:gridCol w="2462128"/>
                <a:gridCol w="2116347"/>
              </a:tblGrid>
              <a:tr h="238746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Титановые сплавы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Al, V, Mo, Mn, Sn, Zr, Cr, Cu, Fe, W, Ni, Si; Nb и 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Лёгкость, высокая прочность в широком интервале температур от -250 °С до 300-600 °С, коррозионная стойкость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Конструкционные материалы в авиации, ракетостроении, химическая аппаратура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065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Цинковые сплавы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Zn, Al, Cu,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Невысокая температура плавления, легкость обработки давлением и резанием, сварки и пайки, возможность нанесения покрытий </a:t>
                      </a: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электрохимичес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-ким и химическим способами.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algn="l" ea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Конструкцион-ные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 и конструкционно-декоративные детали в автомобильной </a:t>
                      </a: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промышлен-ности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, </a:t>
                      </a:r>
                      <a:r>
                        <a:rPr kumimoji="1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электромашино</a:t>
                      </a:r>
                      <a:r>
                        <a:rPr kumimoji="1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-строении, оргтехнике, вкладыши подшипников, бытовые изделия.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74741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00540459"/>
              </p:ext>
            </p:extLst>
          </p:nvPr>
        </p:nvGraphicFramePr>
        <p:xfrm>
          <a:off x="1619672" y="548680"/>
          <a:ext cx="7416378" cy="6037960"/>
        </p:xfrm>
        <a:graphic>
          <a:graphicData uri="http://schemas.openxmlformats.org/drawingml/2006/table">
            <a:tbl>
              <a:tblPr/>
              <a:tblGrid>
                <a:gridCol w="1224136"/>
                <a:gridCol w="2016224"/>
                <a:gridCol w="1643629"/>
                <a:gridCol w="2532389"/>
              </a:tblGrid>
              <a:tr h="593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Название сплава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Состав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Свойства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Применение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9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Бронза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Медь и олово(20%)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Хорошо отливается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Машиностроение, художественное литье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5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Латунь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Медь и 10-50% цинка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Пластичность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Приборы, предметы быта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9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Дюралю-миний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95% алюминия, магния, меди, марганца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Прочность, лёгкость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Самолето-машиностроение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37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Чугун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Железо, углерода 1,7-4,3%,кремния до 4%, марганец 1,5%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Мягкий, хрупкий, твердый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машиностроение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49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Сталь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Железо,2% углерода, марганец, сера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Прочность, корро-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зионная стойкость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Инструменты, машиностроение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6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Мельхиор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80% меди, 20% никеля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Пластичность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Столовые приборы, Художественные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изделия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16303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Сплавы- это материалы с характерными свойствами, состоящие из двух или более компонентов, из которых по крайней мере один- металл. 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3065052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141474051"/>
              </p:ext>
            </p:extLst>
          </p:nvPr>
        </p:nvGraphicFramePr>
        <p:xfrm>
          <a:off x="1524000" y="1397000"/>
          <a:ext cx="72964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61245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304895127"/>
              </p:ext>
            </p:extLst>
          </p:nvPr>
        </p:nvGraphicFramePr>
        <p:xfrm>
          <a:off x="1524000" y="1397000"/>
          <a:ext cx="700844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47883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501904582"/>
              </p:ext>
            </p:extLst>
          </p:nvPr>
        </p:nvGraphicFramePr>
        <p:xfrm>
          <a:off x="1524000" y="764704"/>
          <a:ext cx="736848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3700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960164626"/>
              </p:ext>
            </p:extLst>
          </p:nvPr>
        </p:nvGraphicFramePr>
        <p:xfrm>
          <a:off x="1524000" y="1397000"/>
          <a:ext cx="75124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9361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Свойства сплавов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Металлический блеск</a:t>
            </a:r>
          </a:p>
          <a:p>
            <a:r>
              <a:rPr lang="ru-RU" b="1" dirty="0"/>
              <a:t>Электро-и теплопроводность</a:t>
            </a:r>
          </a:p>
          <a:p>
            <a:r>
              <a:rPr lang="ru-RU" b="1" dirty="0"/>
              <a:t>Прочность</a:t>
            </a:r>
          </a:p>
          <a:p>
            <a:r>
              <a:rPr lang="ru-RU" b="1" dirty="0"/>
              <a:t>Твердость</a:t>
            </a:r>
          </a:p>
          <a:p>
            <a:r>
              <a:rPr lang="ru-RU" b="1" dirty="0"/>
              <a:t>Коррозийная стойкость</a:t>
            </a:r>
          </a:p>
          <a:p>
            <a:r>
              <a:rPr lang="ru-RU" b="1" dirty="0"/>
              <a:t>Износоустойчивость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800931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348880"/>
            <a:ext cx="6984776" cy="1143000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bg1">
                    <a:lumMod val="95000"/>
                  </a:schemeClr>
                </a:solidFill>
              </a:rPr>
              <a:t>Важнейшие сплавы металлов</a:t>
            </a:r>
            <a:endParaRPr lang="ru-RU" sz="6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317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33162651"/>
              </p:ext>
            </p:extLst>
          </p:nvPr>
        </p:nvGraphicFramePr>
        <p:xfrm>
          <a:off x="1694229" y="548680"/>
          <a:ext cx="7416948" cy="5619483"/>
        </p:xfrm>
        <a:graphic>
          <a:graphicData uri="http://schemas.openxmlformats.org/drawingml/2006/table">
            <a:tbl>
              <a:tblPr/>
              <a:tblGrid>
                <a:gridCol w="1688389"/>
                <a:gridCol w="1314817"/>
                <a:gridCol w="2023408"/>
                <a:gridCol w="2390334"/>
              </a:tblGrid>
              <a:tr h="754875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Название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Состав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Свойства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Применение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5468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Алюминиевые сплавы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it-IT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Al, Mg, Si, Cu, Zn, Mn, Li, Be</a:t>
                      </a:r>
                      <a:endParaRPr kumimoji="1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nstantia" panose="020306020503060303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Легкость, высокая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электро- и теплопровод-</a:t>
                      </a:r>
                      <a:r>
                        <a:rPr kumimoji="1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ность</a:t>
                      </a: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, коррозионная стойкость, высокая удельная прочность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Конструкционные материалы в авиации, строительстве, машиностроении и др.; электротехнические устройства и материалы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4625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Амальгама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Hg и другие металлы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В зависимости от соотношения ртути и др. металла может быть (при комнатной температуре) жидкой, полужидкой или твёрдой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72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4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9144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20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16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1828800" algn="l" defTabSz="914400" rtl="0" eaLnBrk="0" latinLnBrk="0" hangingPunct="0">
                        <a:spcBef>
                          <a:spcPct val="20000"/>
                        </a:spcBef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2860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743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200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657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defRPr kumimoji="1"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D4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Золочение металлических изделий, производство зеркал, стоматология, реактив- восстановитель в химии и металлургии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96359101"/>
      </p:ext>
    </p:extLst>
  </p:cSld>
  <p:clrMapOvr>
    <a:masterClrMapping/>
  </p:clrMapOvr>
</p:sld>
</file>

<file path=ppt/theme/theme1.xml><?xml version="1.0" encoding="utf-8"?>
<a:theme xmlns:a="http://schemas.openxmlformats.org/drawingml/2006/main" name="molekuliuzla70-59-1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molekuliuzla70-59-15</Template>
  <TotalTime>33</TotalTime>
  <Words>992</Words>
  <Application>Microsoft Office PowerPoint</Application>
  <PresentationFormat>Экран (4:3)</PresentationFormat>
  <Paragraphs>122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molekuliuzla70-59-15</vt:lpstr>
      <vt:lpstr>СПЛАВЫ МЕТАЛЛОВ</vt:lpstr>
      <vt:lpstr>Слайд 2</vt:lpstr>
      <vt:lpstr>Слайд 3</vt:lpstr>
      <vt:lpstr>Слайд 4</vt:lpstr>
      <vt:lpstr>Слайд 5</vt:lpstr>
      <vt:lpstr>Слайд 6</vt:lpstr>
      <vt:lpstr>Свойства сплавов</vt:lpstr>
      <vt:lpstr>Важнейшие сплавы металлов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СПЛАВЫ МЕТАЛЛОВ</dc:title>
  <dc:creator>Марина</dc:creator>
  <cp:lastModifiedBy>Попова</cp:lastModifiedBy>
  <cp:revision>4</cp:revision>
  <dcterms:created xsi:type="dcterms:W3CDTF">2016-12-19T03:35:45Z</dcterms:created>
  <dcterms:modified xsi:type="dcterms:W3CDTF">2024-10-18T07:46:05Z</dcterms:modified>
</cp:coreProperties>
</file>