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67" r:id="rId5"/>
    <p:sldId id="268" r:id="rId6"/>
    <p:sldId id="269" r:id="rId7"/>
    <p:sldId id="270" r:id="rId8"/>
    <p:sldId id="27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625C"/>
    <a:srgbClr val="EFD249"/>
    <a:srgbClr val="645BCA"/>
    <a:srgbClr val="B6BAFF"/>
    <a:srgbClr val="EEEDF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96" y="-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A87396-EC79-462B-BFF4-EA911EEC39B7}" type="doc">
      <dgm:prSet loTypeId="urn:microsoft.com/office/officeart/2005/8/layout/orgChart1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77D1DEBA-FFE2-4372-9BF5-B326FC40D0D8}">
      <dgm:prSet phldrT="[Текст]"/>
      <dgm:spPr/>
      <dgm:t>
        <a:bodyPr/>
        <a:lstStyle/>
        <a:p>
          <a:r>
            <a:rPr lang="ru-RU" b="1" dirty="0" smtClean="0">
              <a:latin typeface="Century Gothic" pitchFamily="34" charset="0"/>
            </a:rPr>
            <a:t>Химические реакции</a:t>
          </a:r>
          <a:endParaRPr lang="ru-RU" b="1" dirty="0">
            <a:latin typeface="Century Gothic" pitchFamily="34" charset="0"/>
          </a:endParaRPr>
        </a:p>
      </dgm:t>
    </dgm:pt>
    <dgm:pt modelId="{7ED1A918-8078-4432-9C72-17CA3C6A8DA2}" type="parTrans" cxnId="{D240B946-C6EC-4C9D-96DD-9EFD973A28F2}">
      <dgm:prSet/>
      <dgm:spPr/>
      <dgm:t>
        <a:bodyPr/>
        <a:lstStyle/>
        <a:p>
          <a:endParaRPr lang="ru-RU" b="1">
            <a:latin typeface="Century Gothic" pitchFamily="34" charset="0"/>
          </a:endParaRPr>
        </a:p>
      </dgm:t>
    </dgm:pt>
    <dgm:pt modelId="{822B338A-943C-4F43-AB6E-D9E71AFB6390}" type="sibTrans" cxnId="{D240B946-C6EC-4C9D-96DD-9EFD973A28F2}">
      <dgm:prSet/>
      <dgm:spPr/>
      <dgm:t>
        <a:bodyPr/>
        <a:lstStyle/>
        <a:p>
          <a:endParaRPr lang="ru-RU" b="1">
            <a:latin typeface="Century Gothic" pitchFamily="34" charset="0"/>
          </a:endParaRPr>
        </a:p>
      </dgm:t>
    </dgm:pt>
    <dgm:pt modelId="{DD564A88-07FE-413A-BAF3-93BD076CE9A2}">
      <dgm:prSet phldrT="[Текст]"/>
      <dgm:spPr/>
      <dgm:t>
        <a:bodyPr/>
        <a:lstStyle/>
        <a:p>
          <a:r>
            <a:rPr lang="ru-RU" b="1" dirty="0" smtClean="0">
              <a:latin typeface="Century Gothic" pitchFamily="34" charset="0"/>
            </a:rPr>
            <a:t>экзотермические</a:t>
          </a:r>
          <a:endParaRPr lang="ru-RU" b="1" dirty="0">
            <a:latin typeface="Century Gothic" pitchFamily="34" charset="0"/>
          </a:endParaRPr>
        </a:p>
      </dgm:t>
    </dgm:pt>
    <dgm:pt modelId="{1BBC0E2D-3564-42B0-AC75-62C62034DDF3}" type="parTrans" cxnId="{D03D9029-70F6-4C4E-A981-B60035229ADA}">
      <dgm:prSet/>
      <dgm:spPr/>
      <dgm:t>
        <a:bodyPr/>
        <a:lstStyle/>
        <a:p>
          <a:endParaRPr lang="ru-RU" b="1">
            <a:latin typeface="Century Gothic" pitchFamily="34" charset="0"/>
          </a:endParaRPr>
        </a:p>
      </dgm:t>
    </dgm:pt>
    <dgm:pt modelId="{1E943228-B8DE-4F2C-8350-61AA2642752C}" type="sibTrans" cxnId="{D03D9029-70F6-4C4E-A981-B60035229ADA}">
      <dgm:prSet/>
      <dgm:spPr/>
      <dgm:t>
        <a:bodyPr/>
        <a:lstStyle/>
        <a:p>
          <a:endParaRPr lang="ru-RU" b="1">
            <a:latin typeface="Century Gothic" pitchFamily="34" charset="0"/>
          </a:endParaRPr>
        </a:p>
      </dgm:t>
    </dgm:pt>
    <dgm:pt modelId="{2C6F37F9-8C4B-45CD-8673-3EDED4CF831E}">
      <dgm:prSet phldrT="[Текст]"/>
      <dgm:spPr/>
      <dgm:t>
        <a:bodyPr/>
        <a:lstStyle/>
        <a:p>
          <a:r>
            <a:rPr lang="ru-RU" b="1" dirty="0" smtClean="0">
              <a:latin typeface="Century Gothic" pitchFamily="34" charset="0"/>
            </a:rPr>
            <a:t>эндотермические</a:t>
          </a:r>
          <a:endParaRPr lang="ru-RU" b="1" dirty="0">
            <a:latin typeface="Century Gothic" pitchFamily="34" charset="0"/>
          </a:endParaRPr>
        </a:p>
      </dgm:t>
    </dgm:pt>
    <dgm:pt modelId="{18E8736C-8A05-4610-869F-62D5B0D86643}" type="parTrans" cxnId="{D62AFF83-1748-42CC-B8E7-5AE269A50FB8}">
      <dgm:prSet/>
      <dgm:spPr/>
      <dgm:t>
        <a:bodyPr/>
        <a:lstStyle/>
        <a:p>
          <a:endParaRPr lang="ru-RU" b="1">
            <a:latin typeface="Century Gothic" pitchFamily="34" charset="0"/>
          </a:endParaRPr>
        </a:p>
      </dgm:t>
    </dgm:pt>
    <dgm:pt modelId="{1483A59D-84AF-4A04-BB13-40D9A6195CC6}" type="sibTrans" cxnId="{D62AFF83-1748-42CC-B8E7-5AE269A50FB8}">
      <dgm:prSet/>
      <dgm:spPr/>
      <dgm:t>
        <a:bodyPr/>
        <a:lstStyle/>
        <a:p>
          <a:endParaRPr lang="ru-RU" b="1">
            <a:latin typeface="Century Gothic" pitchFamily="34" charset="0"/>
          </a:endParaRPr>
        </a:p>
      </dgm:t>
    </dgm:pt>
    <dgm:pt modelId="{D19609F6-B49B-4B2E-A46B-9E7A075B8B77}">
      <dgm:prSet/>
      <dgm:spPr/>
      <dgm:t>
        <a:bodyPr/>
        <a:lstStyle/>
        <a:p>
          <a:r>
            <a:rPr lang="ru-RU" b="1" dirty="0" smtClean="0">
              <a:latin typeface="Century Gothic" pitchFamily="34" charset="0"/>
            </a:rPr>
            <a:t>Выделение энергии</a:t>
          </a:r>
          <a:endParaRPr lang="ru-RU" b="1" dirty="0">
            <a:latin typeface="Century Gothic" pitchFamily="34" charset="0"/>
          </a:endParaRPr>
        </a:p>
      </dgm:t>
    </dgm:pt>
    <dgm:pt modelId="{9DF06C5C-DC40-45B9-8685-FCB990DD7F52}" type="parTrans" cxnId="{40F9A5C1-02B6-4520-899D-0780F5227FF5}">
      <dgm:prSet/>
      <dgm:spPr/>
      <dgm:t>
        <a:bodyPr/>
        <a:lstStyle/>
        <a:p>
          <a:endParaRPr lang="ru-RU" b="1">
            <a:latin typeface="Century Gothic" pitchFamily="34" charset="0"/>
          </a:endParaRPr>
        </a:p>
      </dgm:t>
    </dgm:pt>
    <dgm:pt modelId="{955EF33A-8EDA-4C8C-825E-F04CB041C5A2}" type="sibTrans" cxnId="{40F9A5C1-02B6-4520-899D-0780F5227FF5}">
      <dgm:prSet/>
      <dgm:spPr/>
      <dgm:t>
        <a:bodyPr/>
        <a:lstStyle/>
        <a:p>
          <a:endParaRPr lang="ru-RU" b="1">
            <a:latin typeface="Century Gothic" pitchFamily="34" charset="0"/>
          </a:endParaRPr>
        </a:p>
      </dgm:t>
    </dgm:pt>
    <dgm:pt modelId="{1E04EACD-FD87-48A9-8D08-8820A7804068}">
      <dgm:prSet/>
      <dgm:spPr/>
      <dgm:t>
        <a:bodyPr/>
        <a:lstStyle/>
        <a:p>
          <a:r>
            <a:rPr lang="ru-RU" b="1" dirty="0" smtClean="0">
              <a:latin typeface="Century Gothic" pitchFamily="34" charset="0"/>
            </a:rPr>
            <a:t>Поглощение энергии</a:t>
          </a:r>
          <a:endParaRPr lang="ru-RU" b="1" dirty="0">
            <a:latin typeface="Century Gothic" pitchFamily="34" charset="0"/>
          </a:endParaRPr>
        </a:p>
      </dgm:t>
    </dgm:pt>
    <dgm:pt modelId="{CC2583A9-19AD-46E1-89F7-DD9B80E57D60}" type="parTrans" cxnId="{061EDA0E-10F4-4C4A-817A-729DCB8A60D0}">
      <dgm:prSet/>
      <dgm:spPr/>
      <dgm:t>
        <a:bodyPr/>
        <a:lstStyle/>
        <a:p>
          <a:endParaRPr lang="ru-RU" b="1">
            <a:latin typeface="Century Gothic" pitchFamily="34" charset="0"/>
          </a:endParaRPr>
        </a:p>
      </dgm:t>
    </dgm:pt>
    <dgm:pt modelId="{C57A4F57-A22A-41FE-BB8E-19ACD51F0991}" type="sibTrans" cxnId="{061EDA0E-10F4-4C4A-817A-729DCB8A60D0}">
      <dgm:prSet/>
      <dgm:spPr/>
      <dgm:t>
        <a:bodyPr/>
        <a:lstStyle/>
        <a:p>
          <a:endParaRPr lang="ru-RU" b="1">
            <a:latin typeface="Century Gothic" pitchFamily="34" charset="0"/>
          </a:endParaRPr>
        </a:p>
      </dgm:t>
    </dgm:pt>
    <dgm:pt modelId="{BC77454B-CA81-4C4A-80E2-2196829C5DA7}">
      <dgm:prSet/>
      <dgm:spPr/>
      <dgm:t>
        <a:bodyPr/>
        <a:lstStyle/>
        <a:p>
          <a:r>
            <a:rPr lang="en-US" b="1" baseline="0" dirty="0" smtClean="0">
              <a:latin typeface="Century Gothic" pitchFamily="34" charset="0"/>
            </a:rPr>
            <a:t>S + O</a:t>
          </a:r>
          <a:r>
            <a:rPr lang="en-US" b="1" baseline="-25000" dirty="0" smtClean="0">
              <a:latin typeface="Century Gothic" pitchFamily="34" charset="0"/>
            </a:rPr>
            <a:t>2</a:t>
          </a:r>
          <a:r>
            <a:rPr lang="en-US" b="1" baseline="0" dirty="0" smtClean="0">
              <a:latin typeface="Century Gothic" pitchFamily="34" charset="0"/>
            </a:rPr>
            <a:t> = SO</a:t>
          </a:r>
          <a:r>
            <a:rPr lang="en-US" b="1" baseline="-25000" dirty="0" smtClean="0">
              <a:latin typeface="Century Gothic" pitchFamily="34" charset="0"/>
            </a:rPr>
            <a:t>2</a:t>
          </a:r>
          <a:r>
            <a:rPr lang="en-US" b="1" baseline="0" dirty="0" smtClean="0">
              <a:latin typeface="Century Gothic" pitchFamily="34" charset="0"/>
            </a:rPr>
            <a:t> + Q </a:t>
          </a:r>
          <a:endParaRPr lang="ru-RU" b="1" baseline="0" dirty="0">
            <a:latin typeface="Century Gothic" pitchFamily="34" charset="0"/>
          </a:endParaRPr>
        </a:p>
      </dgm:t>
    </dgm:pt>
    <dgm:pt modelId="{BACB1E1F-9AA3-4E9F-B628-4D71815F86B3}" type="parTrans" cxnId="{301ED9C1-4601-48DA-BDF5-7FD1116C779D}">
      <dgm:prSet/>
      <dgm:spPr/>
      <dgm:t>
        <a:bodyPr/>
        <a:lstStyle/>
        <a:p>
          <a:endParaRPr lang="ru-RU" b="1">
            <a:latin typeface="Century Gothic" pitchFamily="34" charset="0"/>
          </a:endParaRPr>
        </a:p>
      </dgm:t>
    </dgm:pt>
    <dgm:pt modelId="{01270528-4975-4085-876A-AB09649E3206}" type="sibTrans" cxnId="{301ED9C1-4601-48DA-BDF5-7FD1116C779D}">
      <dgm:prSet/>
      <dgm:spPr/>
      <dgm:t>
        <a:bodyPr/>
        <a:lstStyle/>
        <a:p>
          <a:endParaRPr lang="ru-RU" b="1">
            <a:latin typeface="Century Gothic" pitchFamily="34" charset="0"/>
          </a:endParaRPr>
        </a:p>
      </dgm:t>
    </dgm:pt>
    <dgm:pt modelId="{AD1AAF74-3F49-49A2-ABB0-DC12487DAD56}">
      <dgm:prSet/>
      <dgm:spPr/>
      <dgm:t>
        <a:bodyPr/>
        <a:lstStyle/>
        <a:p>
          <a:r>
            <a:rPr lang="en-US" b="1" dirty="0" smtClean="0">
              <a:latin typeface="Century Gothic" pitchFamily="34" charset="0"/>
            </a:rPr>
            <a:t>N</a:t>
          </a:r>
          <a:r>
            <a:rPr lang="en-US" b="1" baseline="-25000" dirty="0" smtClean="0">
              <a:latin typeface="Century Gothic" pitchFamily="34" charset="0"/>
            </a:rPr>
            <a:t>2</a:t>
          </a:r>
          <a:r>
            <a:rPr lang="en-US" b="1" dirty="0" smtClean="0">
              <a:latin typeface="Century Gothic" pitchFamily="34" charset="0"/>
            </a:rPr>
            <a:t> + O</a:t>
          </a:r>
          <a:r>
            <a:rPr lang="en-US" b="1" baseline="-25000" dirty="0" smtClean="0">
              <a:latin typeface="Century Gothic" pitchFamily="34" charset="0"/>
            </a:rPr>
            <a:t>2</a:t>
          </a:r>
          <a:r>
            <a:rPr lang="en-US" b="1" dirty="0" smtClean="0">
              <a:latin typeface="Century Gothic" pitchFamily="34" charset="0"/>
            </a:rPr>
            <a:t> = 2NO - Q</a:t>
          </a:r>
          <a:endParaRPr lang="ru-RU" b="1" dirty="0">
            <a:latin typeface="Century Gothic" pitchFamily="34" charset="0"/>
          </a:endParaRPr>
        </a:p>
      </dgm:t>
    </dgm:pt>
    <dgm:pt modelId="{8B958DC6-1478-4476-98F6-DF97641FE9CD}" type="parTrans" cxnId="{9B6AA000-3328-417B-A92B-56D7BF8BD5B2}">
      <dgm:prSet/>
      <dgm:spPr/>
      <dgm:t>
        <a:bodyPr/>
        <a:lstStyle/>
        <a:p>
          <a:endParaRPr lang="ru-RU" b="1">
            <a:latin typeface="Century Gothic" pitchFamily="34" charset="0"/>
          </a:endParaRPr>
        </a:p>
      </dgm:t>
    </dgm:pt>
    <dgm:pt modelId="{2051621F-5C44-4BC2-BFBD-EBF4F2CD0635}" type="sibTrans" cxnId="{9B6AA000-3328-417B-A92B-56D7BF8BD5B2}">
      <dgm:prSet/>
      <dgm:spPr/>
      <dgm:t>
        <a:bodyPr/>
        <a:lstStyle/>
        <a:p>
          <a:endParaRPr lang="ru-RU" b="1">
            <a:latin typeface="Century Gothic" pitchFamily="34" charset="0"/>
          </a:endParaRPr>
        </a:p>
      </dgm:t>
    </dgm:pt>
    <dgm:pt modelId="{CDFDDED0-4A59-46E8-9C7E-7260D569BBEA}" type="pres">
      <dgm:prSet presAssocID="{7AA87396-EC79-462B-BFF4-EA911EEC39B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A664455-6014-4A68-8335-49A80788ABC6}" type="pres">
      <dgm:prSet presAssocID="{77D1DEBA-FFE2-4372-9BF5-B326FC40D0D8}" presName="hierRoot1" presStyleCnt="0">
        <dgm:presLayoutVars>
          <dgm:hierBranch val="init"/>
        </dgm:presLayoutVars>
      </dgm:prSet>
      <dgm:spPr/>
    </dgm:pt>
    <dgm:pt modelId="{2D222861-A166-4B63-95E1-D69D1226B685}" type="pres">
      <dgm:prSet presAssocID="{77D1DEBA-FFE2-4372-9BF5-B326FC40D0D8}" presName="rootComposite1" presStyleCnt="0"/>
      <dgm:spPr/>
    </dgm:pt>
    <dgm:pt modelId="{C81D4CF8-6ADD-400A-96F2-561F69CB63C3}" type="pres">
      <dgm:prSet presAssocID="{77D1DEBA-FFE2-4372-9BF5-B326FC40D0D8}" presName="rootText1" presStyleLbl="node0" presStyleIdx="0" presStyleCnt="1" custScaleX="135384" custScaleY="58786">
        <dgm:presLayoutVars>
          <dgm:chPref val="3"/>
        </dgm:presLayoutVars>
      </dgm:prSet>
      <dgm:spPr/>
    </dgm:pt>
    <dgm:pt modelId="{7D46E43B-A996-4D72-BC3C-99F433F28FC0}" type="pres">
      <dgm:prSet presAssocID="{77D1DEBA-FFE2-4372-9BF5-B326FC40D0D8}" presName="rootConnector1" presStyleLbl="node1" presStyleIdx="0" presStyleCnt="0"/>
      <dgm:spPr/>
    </dgm:pt>
    <dgm:pt modelId="{E0B293CB-513F-4F57-9BAF-E7BB0A82EEDB}" type="pres">
      <dgm:prSet presAssocID="{77D1DEBA-FFE2-4372-9BF5-B326FC40D0D8}" presName="hierChild2" presStyleCnt="0"/>
      <dgm:spPr/>
    </dgm:pt>
    <dgm:pt modelId="{B47A11FC-64CD-466B-9E86-B9B4B1086B45}" type="pres">
      <dgm:prSet presAssocID="{1BBC0E2D-3564-42B0-AC75-62C62034DDF3}" presName="Name37" presStyleLbl="parChTrans1D2" presStyleIdx="0" presStyleCnt="2"/>
      <dgm:spPr/>
    </dgm:pt>
    <dgm:pt modelId="{9C3B3D00-0BE5-4016-A777-9AF281491378}" type="pres">
      <dgm:prSet presAssocID="{DD564A88-07FE-413A-BAF3-93BD076CE9A2}" presName="hierRoot2" presStyleCnt="0">
        <dgm:presLayoutVars>
          <dgm:hierBranch val="init"/>
        </dgm:presLayoutVars>
      </dgm:prSet>
      <dgm:spPr/>
    </dgm:pt>
    <dgm:pt modelId="{67BD9A41-8D9C-47A8-A532-B8B92B727AC6}" type="pres">
      <dgm:prSet presAssocID="{DD564A88-07FE-413A-BAF3-93BD076CE9A2}" presName="rootComposite" presStyleCnt="0"/>
      <dgm:spPr/>
    </dgm:pt>
    <dgm:pt modelId="{583D521F-ED96-429F-8F70-DFC79F7F55A1}" type="pres">
      <dgm:prSet presAssocID="{DD564A88-07FE-413A-BAF3-93BD076CE9A2}" presName="rootText" presStyleLbl="node2" presStyleIdx="0" presStyleCnt="2" custScaleX="1265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4A5CFC8-3586-40D4-99D1-0FE60C43F77F}" type="pres">
      <dgm:prSet presAssocID="{DD564A88-07FE-413A-BAF3-93BD076CE9A2}" presName="rootConnector" presStyleLbl="node2" presStyleIdx="0" presStyleCnt="2"/>
      <dgm:spPr/>
    </dgm:pt>
    <dgm:pt modelId="{CC6CDE41-0F81-4451-AC96-66E50ABA730F}" type="pres">
      <dgm:prSet presAssocID="{DD564A88-07FE-413A-BAF3-93BD076CE9A2}" presName="hierChild4" presStyleCnt="0"/>
      <dgm:spPr/>
    </dgm:pt>
    <dgm:pt modelId="{5C5C2242-ECA1-4738-8EE1-58F91B46AEB7}" type="pres">
      <dgm:prSet presAssocID="{9DF06C5C-DC40-45B9-8685-FCB990DD7F52}" presName="Name37" presStyleLbl="parChTrans1D3" presStyleIdx="0" presStyleCnt="2"/>
      <dgm:spPr/>
    </dgm:pt>
    <dgm:pt modelId="{7D9C98D4-EB02-4464-BDC9-D6FC6BDC3421}" type="pres">
      <dgm:prSet presAssocID="{D19609F6-B49B-4B2E-A46B-9E7A075B8B77}" presName="hierRoot2" presStyleCnt="0">
        <dgm:presLayoutVars>
          <dgm:hierBranch val="init"/>
        </dgm:presLayoutVars>
      </dgm:prSet>
      <dgm:spPr/>
    </dgm:pt>
    <dgm:pt modelId="{9EC606DF-2045-4035-BD1A-D0D58076CD3A}" type="pres">
      <dgm:prSet presAssocID="{D19609F6-B49B-4B2E-A46B-9E7A075B8B77}" presName="rootComposite" presStyleCnt="0"/>
      <dgm:spPr/>
    </dgm:pt>
    <dgm:pt modelId="{F5241F10-79D8-493E-99F4-441E266A704F}" type="pres">
      <dgm:prSet presAssocID="{D19609F6-B49B-4B2E-A46B-9E7A075B8B77}" presName="rootText" presStyleLbl="node3" presStyleIdx="0" presStyleCnt="2" custScaleX="149793">
        <dgm:presLayoutVars>
          <dgm:chPref val="3"/>
        </dgm:presLayoutVars>
      </dgm:prSet>
      <dgm:spPr/>
    </dgm:pt>
    <dgm:pt modelId="{3E23298A-DB1B-4F6F-9182-2BC16E35B1AD}" type="pres">
      <dgm:prSet presAssocID="{D19609F6-B49B-4B2E-A46B-9E7A075B8B77}" presName="rootConnector" presStyleLbl="node3" presStyleIdx="0" presStyleCnt="2"/>
      <dgm:spPr/>
    </dgm:pt>
    <dgm:pt modelId="{C5C82E97-17FC-4B8E-B809-70750E73AF0F}" type="pres">
      <dgm:prSet presAssocID="{D19609F6-B49B-4B2E-A46B-9E7A075B8B77}" presName="hierChild4" presStyleCnt="0"/>
      <dgm:spPr/>
    </dgm:pt>
    <dgm:pt modelId="{ED902806-BE41-41B0-9CD0-DCCE45363B83}" type="pres">
      <dgm:prSet presAssocID="{BACB1E1F-9AA3-4E9F-B628-4D71815F86B3}" presName="Name37" presStyleLbl="parChTrans1D4" presStyleIdx="0" presStyleCnt="2"/>
      <dgm:spPr/>
    </dgm:pt>
    <dgm:pt modelId="{3A64BFD6-F744-4B2E-95EF-584B2F61F7F1}" type="pres">
      <dgm:prSet presAssocID="{BC77454B-CA81-4C4A-80E2-2196829C5DA7}" presName="hierRoot2" presStyleCnt="0">
        <dgm:presLayoutVars>
          <dgm:hierBranch val="init"/>
        </dgm:presLayoutVars>
      </dgm:prSet>
      <dgm:spPr/>
    </dgm:pt>
    <dgm:pt modelId="{FC279164-4CF5-4DFD-B3C8-92475446E440}" type="pres">
      <dgm:prSet presAssocID="{BC77454B-CA81-4C4A-80E2-2196829C5DA7}" presName="rootComposite" presStyleCnt="0"/>
      <dgm:spPr/>
    </dgm:pt>
    <dgm:pt modelId="{DA44D151-C801-418A-832A-DB27605F9B5D}" type="pres">
      <dgm:prSet presAssocID="{BC77454B-CA81-4C4A-80E2-2196829C5DA7}" presName="rootText" presStyleLbl="node4" presStyleIdx="0" presStyleCnt="2" custScaleX="1118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3D5127E-F5B7-42AA-BB8F-5F0919F7A94D}" type="pres">
      <dgm:prSet presAssocID="{BC77454B-CA81-4C4A-80E2-2196829C5DA7}" presName="rootConnector" presStyleLbl="node4" presStyleIdx="0" presStyleCnt="2"/>
      <dgm:spPr/>
    </dgm:pt>
    <dgm:pt modelId="{E8FDE5D5-D0E7-4D26-947B-FF54B8D6EF38}" type="pres">
      <dgm:prSet presAssocID="{BC77454B-CA81-4C4A-80E2-2196829C5DA7}" presName="hierChild4" presStyleCnt="0"/>
      <dgm:spPr/>
    </dgm:pt>
    <dgm:pt modelId="{D318261E-6D10-4B0B-A908-AC701A89A8B6}" type="pres">
      <dgm:prSet presAssocID="{BC77454B-CA81-4C4A-80E2-2196829C5DA7}" presName="hierChild5" presStyleCnt="0"/>
      <dgm:spPr/>
    </dgm:pt>
    <dgm:pt modelId="{2CF4BCAB-605C-4B6D-995D-AC460FB516F4}" type="pres">
      <dgm:prSet presAssocID="{D19609F6-B49B-4B2E-A46B-9E7A075B8B77}" presName="hierChild5" presStyleCnt="0"/>
      <dgm:spPr/>
    </dgm:pt>
    <dgm:pt modelId="{2AAFE2FE-E3B1-4E95-B526-9C0A67C314A4}" type="pres">
      <dgm:prSet presAssocID="{DD564A88-07FE-413A-BAF3-93BD076CE9A2}" presName="hierChild5" presStyleCnt="0"/>
      <dgm:spPr/>
    </dgm:pt>
    <dgm:pt modelId="{AE7F4544-6F39-47EE-A1A8-03DD00503D84}" type="pres">
      <dgm:prSet presAssocID="{18E8736C-8A05-4610-869F-62D5B0D86643}" presName="Name37" presStyleLbl="parChTrans1D2" presStyleIdx="1" presStyleCnt="2"/>
      <dgm:spPr/>
    </dgm:pt>
    <dgm:pt modelId="{F2259F15-6281-4CC8-9FFD-F0C30ECA5492}" type="pres">
      <dgm:prSet presAssocID="{2C6F37F9-8C4B-45CD-8673-3EDED4CF831E}" presName="hierRoot2" presStyleCnt="0">
        <dgm:presLayoutVars>
          <dgm:hierBranch val="init"/>
        </dgm:presLayoutVars>
      </dgm:prSet>
      <dgm:spPr/>
    </dgm:pt>
    <dgm:pt modelId="{80C93C27-F27D-40CB-9F4E-F8BA5406E596}" type="pres">
      <dgm:prSet presAssocID="{2C6F37F9-8C4B-45CD-8673-3EDED4CF831E}" presName="rootComposite" presStyleCnt="0"/>
      <dgm:spPr/>
    </dgm:pt>
    <dgm:pt modelId="{295D01B2-D9B2-47D5-87D4-752F656A25E8}" type="pres">
      <dgm:prSet presAssocID="{2C6F37F9-8C4B-45CD-8673-3EDED4CF831E}" presName="rootText" presStyleLbl="node2" presStyleIdx="1" presStyleCnt="2" custScaleX="1232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2C607D-535E-4DCA-A8FC-8670FF69EDC3}" type="pres">
      <dgm:prSet presAssocID="{2C6F37F9-8C4B-45CD-8673-3EDED4CF831E}" presName="rootConnector" presStyleLbl="node2" presStyleIdx="1" presStyleCnt="2"/>
      <dgm:spPr/>
    </dgm:pt>
    <dgm:pt modelId="{87765814-C561-4BBB-84F5-7237DF2EBF33}" type="pres">
      <dgm:prSet presAssocID="{2C6F37F9-8C4B-45CD-8673-3EDED4CF831E}" presName="hierChild4" presStyleCnt="0"/>
      <dgm:spPr/>
    </dgm:pt>
    <dgm:pt modelId="{7E0F100D-35C5-4AA3-86AD-77BADB564E13}" type="pres">
      <dgm:prSet presAssocID="{CC2583A9-19AD-46E1-89F7-DD9B80E57D60}" presName="Name37" presStyleLbl="parChTrans1D3" presStyleIdx="1" presStyleCnt="2"/>
      <dgm:spPr/>
    </dgm:pt>
    <dgm:pt modelId="{F06661F5-8FB6-4B02-AB35-7045F2B4C0D6}" type="pres">
      <dgm:prSet presAssocID="{1E04EACD-FD87-48A9-8D08-8820A7804068}" presName="hierRoot2" presStyleCnt="0">
        <dgm:presLayoutVars>
          <dgm:hierBranch val="init"/>
        </dgm:presLayoutVars>
      </dgm:prSet>
      <dgm:spPr/>
    </dgm:pt>
    <dgm:pt modelId="{78F83D92-63C9-4BB7-8FFC-DE71ED4AD019}" type="pres">
      <dgm:prSet presAssocID="{1E04EACD-FD87-48A9-8D08-8820A7804068}" presName="rootComposite" presStyleCnt="0"/>
      <dgm:spPr/>
    </dgm:pt>
    <dgm:pt modelId="{3BE36516-8A92-4AA9-AE84-612D9D1C8D58}" type="pres">
      <dgm:prSet presAssocID="{1E04EACD-FD87-48A9-8D08-8820A7804068}" presName="rootText" presStyleLbl="node3" presStyleIdx="1" presStyleCnt="2" custScaleX="152026">
        <dgm:presLayoutVars>
          <dgm:chPref val="3"/>
        </dgm:presLayoutVars>
      </dgm:prSet>
      <dgm:spPr/>
    </dgm:pt>
    <dgm:pt modelId="{44164B8B-EBA8-4EC3-A458-DD8BBA383A5E}" type="pres">
      <dgm:prSet presAssocID="{1E04EACD-FD87-48A9-8D08-8820A7804068}" presName="rootConnector" presStyleLbl="node3" presStyleIdx="1" presStyleCnt="2"/>
      <dgm:spPr/>
    </dgm:pt>
    <dgm:pt modelId="{F90E1036-009F-4F07-BB74-41087BBF5E5F}" type="pres">
      <dgm:prSet presAssocID="{1E04EACD-FD87-48A9-8D08-8820A7804068}" presName="hierChild4" presStyleCnt="0"/>
      <dgm:spPr/>
    </dgm:pt>
    <dgm:pt modelId="{3C8C742C-0FC4-4C3C-95C4-DDFD9D706202}" type="pres">
      <dgm:prSet presAssocID="{8B958DC6-1478-4476-98F6-DF97641FE9CD}" presName="Name37" presStyleLbl="parChTrans1D4" presStyleIdx="1" presStyleCnt="2"/>
      <dgm:spPr/>
    </dgm:pt>
    <dgm:pt modelId="{010A9894-3BB6-4675-81C3-49C636F939A6}" type="pres">
      <dgm:prSet presAssocID="{AD1AAF74-3F49-49A2-ABB0-DC12487DAD56}" presName="hierRoot2" presStyleCnt="0">
        <dgm:presLayoutVars>
          <dgm:hierBranch val="init"/>
        </dgm:presLayoutVars>
      </dgm:prSet>
      <dgm:spPr/>
    </dgm:pt>
    <dgm:pt modelId="{DD1BBFAA-B471-4F7B-BDFF-41ECAAE18C2F}" type="pres">
      <dgm:prSet presAssocID="{AD1AAF74-3F49-49A2-ABB0-DC12487DAD56}" presName="rootComposite" presStyleCnt="0"/>
      <dgm:spPr/>
    </dgm:pt>
    <dgm:pt modelId="{372D3ABC-A8F0-4F11-925A-B9C9FA7E4344}" type="pres">
      <dgm:prSet presAssocID="{AD1AAF74-3F49-49A2-ABB0-DC12487DAD56}" presName="rootText" presStyleLbl="node4" presStyleIdx="1" presStyleCnt="2" custScaleX="116698">
        <dgm:presLayoutVars>
          <dgm:chPref val="3"/>
        </dgm:presLayoutVars>
      </dgm:prSet>
      <dgm:spPr/>
    </dgm:pt>
    <dgm:pt modelId="{F3F880D8-ED2B-493A-8345-6C89E3F35C12}" type="pres">
      <dgm:prSet presAssocID="{AD1AAF74-3F49-49A2-ABB0-DC12487DAD56}" presName="rootConnector" presStyleLbl="node4" presStyleIdx="1" presStyleCnt="2"/>
      <dgm:spPr/>
    </dgm:pt>
    <dgm:pt modelId="{8CC85A43-E055-428E-9965-6313A6FE00EB}" type="pres">
      <dgm:prSet presAssocID="{AD1AAF74-3F49-49A2-ABB0-DC12487DAD56}" presName="hierChild4" presStyleCnt="0"/>
      <dgm:spPr/>
    </dgm:pt>
    <dgm:pt modelId="{B9B0C657-A4D3-48DC-A88D-0AB9FCE36058}" type="pres">
      <dgm:prSet presAssocID="{AD1AAF74-3F49-49A2-ABB0-DC12487DAD56}" presName="hierChild5" presStyleCnt="0"/>
      <dgm:spPr/>
    </dgm:pt>
    <dgm:pt modelId="{D2FF43F6-86AE-4A59-B676-16C907033AD4}" type="pres">
      <dgm:prSet presAssocID="{1E04EACD-FD87-48A9-8D08-8820A7804068}" presName="hierChild5" presStyleCnt="0"/>
      <dgm:spPr/>
    </dgm:pt>
    <dgm:pt modelId="{C18602DE-FC77-4FA0-BBB9-59FECF101512}" type="pres">
      <dgm:prSet presAssocID="{2C6F37F9-8C4B-45CD-8673-3EDED4CF831E}" presName="hierChild5" presStyleCnt="0"/>
      <dgm:spPr/>
    </dgm:pt>
    <dgm:pt modelId="{110A3F49-E36C-45E6-957D-5A59A266CE1A}" type="pres">
      <dgm:prSet presAssocID="{77D1DEBA-FFE2-4372-9BF5-B326FC40D0D8}" presName="hierChild3" presStyleCnt="0"/>
      <dgm:spPr/>
    </dgm:pt>
  </dgm:ptLst>
  <dgm:cxnLst>
    <dgm:cxn modelId="{D03D9029-70F6-4C4E-A981-B60035229ADA}" srcId="{77D1DEBA-FFE2-4372-9BF5-B326FC40D0D8}" destId="{DD564A88-07FE-413A-BAF3-93BD076CE9A2}" srcOrd="0" destOrd="0" parTransId="{1BBC0E2D-3564-42B0-AC75-62C62034DDF3}" sibTransId="{1E943228-B8DE-4F2C-8350-61AA2642752C}"/>
    <dgm:cxn modelId="{44CDBDEF-4FAF-40B4-93F8-4E73D8F78CBF}" type="presOf" srcId="{AD1AAF74-3F49-49A2-ABB0-DC12487DAD56}" destId="{F3F880D8-ED2B-493A-8345-6C89E3F35C12}" srcOrd="1" destOrd="0" presId="urn:microsoft.com/office/officeart/2005/8/layout/orgChart1"/>
    <dgm:cxn modelId="{301ED9C1-4601-48DA-BDF5-7FD1116C779D}" srcId="{D19609F6-B49B-4B2E-A46B-9E7A075B8B77}" destId="{BC77454B-CA81-4C4A-80E2-2196829C5DA7}" srcOrd="0" destOrd="0" parTransId="{BACB1E1F-9AA3-4E9F-B628-4D71815F86B3}" sibTransId="{01270528-4975-4085-876A-AB09649E3206}"/>
    <dgm:cxn modelId="{0BC7118C-14F0-48C0-A0EA-57483107A1F4}" type="presOf" srcId="{18E8736C-8A05-4610-869F-62D5B0D86643}" destId="{AE7F4544-6F39-47EE-A1A8-03DD00503D84}" srcOrd="0" destOrd="0" presId="urn:microsoft.com/office/officeart/2005/8/layout/orgChart1"/>
    <dgm:cxn modelId="{889BED08-2609-45E7-BE24-41778ACA6426}" type="presOf" srcId="{BC77454B-CA81-4C4A-80E2-2196829C5DA7}" destId="{DA44D151-C801-418A-832A-DB27605F9B5D}" srcOrd="0" destOrd="0" presId="urn:microsoft.com/office/officeart/2005/8/layout/orgChart1"/>
    <dgm:cxn modelId="{17BAAC06-ABAB-45F5-9032-2BB543738401}" type="presOf" srcId="{D19609F6-B49B-4B2E-A46B-9E7A075B8B77}" destId="{3E23298A-DB1B-4F6F-9182-2BC16E35B1AD}" srcOrd="1" destOrd="0" presId="urn:microsoft.com/office/officeart/2005/8/layout/orgChart1"/>
    <dgm:cxn modelId="{9B6AA000-3328-417B-A92B-56D7BF8BD5B2}" srcId="{1E04EACD-FD87-48A9-8D08-8820A7804068}" destId="{AD1AAF74-3F49-49A2-ABB0-DC12487DAD56}" srcOrd="0" destOrd="0" parTransId="{8B958DC6-1478-4476-98F6-DF97641FE9CD}" sibTransId="{2051621F-5C44-4BC2-BFBD-EBF4F2CD0635}"/>
    <dgm:cxn modelId="{156779BF-927D-4AA4-8CA2-2D9E5BC6D727}" type="presOf" srcId="{BACB1E1F-9AA3-4E9F-B628-4D71815F86B3}" destId="{ED902806-BE41-41B0-9CD0-DCCE45363B83}" srcOrd="0" destOrd="0" presId="urn:microsoft.com/office/officeart/2005/8/layout/orgChart1"/>
    <dgm:cxn modelId="{CFA06802-FF40-4D97-964A-EE694B913E3E}" type="presOf" srcId="{DD564A88-07FE-413A-BAF3-93BD076CE9A2}" destId="{583D521F-ED96-429F-8F70-DFC79F7F55A1}" srcOrd="0" destOrd="0" presId="urn:microsoft.com/office/officeart/2005/8/layout/orgChart1"/>
    <dgm:cxn modelId="{FD9C4409-28D4-400E-84D9-0A1D563D3E30}" type="presOf" srcId="{77D1DEBA-FFE2-4372-9BF5-B326FC40D0D8}" destId="{7D46E43B-A996-4D72-BC3C-99F433F28FC0}" srcOrd="1" destOrd="0" presId="urn:microsoft.com/office/officeart/2005/8/layout/orgChart1"/>
    <dgm:cxn modelId="{BA0146A5-3D26-4133-8C0A-7CCDC35F1BD1}" type="presOf" srcId="{1E04EACD-FD87-48A9-8D08-8820A7804068}" destId="{3BE36516-8A92-4AA9-AE84-612D9D1C8D58}" srcOrd="0" destOrd="0" presId="urn:microsoft.com/office/officeart/2005/8/layout/orgChart1"/>
    <dgm:cxn modelId="{29C20E9A-70F3-4830-9F43-8F788F93FB3E}" type="presOf" srcId="{DD564A88-07FE-413A-BAF3-93BD076CE9A2}" destId="{24A5CFC8-3586-40D4-99D1-0FE60C43F77F}" srcOrd="1" destOrd="0" presId="urn:microsoft.com/office/officeart/2005/8/layout/orgChart1"/>
    <dgm:cxn modelId="{55BC537E-AFAC-45F1-BDA6-0E0EAC5A280A}" type="presOf" srcId="{77D1DEBA-FFE2-4372-9BF5-B326FC40D0D8}" destId="{C81D4CF8-6ADD-400A-96F2-561F69CB63C3}" srcOrd="0" destOrd="0" presId="urn:microsoft.com/office/officeart/2005/8/layout/orgChart1"/>
    <dgm:cxn modelId="{F754A455-B9CA-4CE3-90F2-CDD1E06E327F}" type="presOf" srcId="{AD1AAF74-3F49-49A2-ABB0-DC12487DAD56}" destId="{372D3ABC-A8F0-4F11-925A-B9C9FA7E4344}" srcOrd="0" destOrd="0" presId="urn:microsoft.com/office/officeart/2005/8/layout/orgChart1"/>
    <dgm:cxn modelId="{D8684101-658D-4BDC-890F-7C21C60A8DDA}" type="presOf" srcId="{1E04EACD-FD87-48A9-8D08-8820A7804068}" destId="{44164B8B-EBA8-4EC3-A458-DD8BBA383A5E}" srcOrd="1" destOrd="0" presId="urn:microsoft.com/office/officeart/2005/8/layout/orgChart1"/>
    <dgm:cxn modelId="{84767D88-B837-46DC-A456-E7A7857EBBB6}" type="presOf" srcId="{2C6F37F9-8C4B-45CD-8673-3EDED4CF831E}" destId="{295D01B2-D9B2-47D5-87D4-752F656A25E8}" srcOrd="0" destOrd="0" presId="urn:microsoft.com/office/officeart/2005/8/layout/orgChart1"/>
    <dgm:cxn modelId="{40F9A5C1-02B6-4520-899D-0780F5227FF5}" srcId="{DD564A88-07FE-413A-BAF3-93BD076CE9A2}" destId="{D19609F6-B49B-4B2E-A46B-9E7A075B8B77}" srcOrd="0" destOrd="0" parTransId="{9DF06C5C-DC40-45B9-8685-FCB990DD7F52}" sibTransId="{955EF33A-8EDA-4C8C-825E-F04CB041C5A2}"/>
    <dgm:cxn modelId="{D240B946-C6EC-4C9D-96DD-9EFD973A28F2}" srcId="{7AA87396-EC79-462B-BFF4-EA911EEC39B7}" destId="{77D1DEBA-FFE2-4372-9BF5-B326FC40D0D8}" srcOrd="0" destOrd="0" parTransId="{7ED1A918-8078-4432-9C72-17CA3C6A8DA2}" sibTransId="{822B338A-943C-4F43-AB6E-D9E71AFB6390}"/>
    <dgm:cxn modelId="{061EDA0E-10F4-4C4A-817A-729DCB8A60D0}" srcId="{2C6F37F9-8C4B-45CD-8673-3EDED4CF831E}" destId="{1E04EACD-FD87-48A9-8D08-8820A7804068}" srcOrd="0" destOrd="0" parTransId="{CC2583A9-19AD-46E1-89F7-DD9B80E57D60}" sibTransId="{C57A4F57-A22A-41FE-BB8E-19ACD51F0991}"/>
    <dgm:cxn modelId="{3E5A462A-F8FB-44CC-8C4E-ACCD0AAB63DF}" type="presOf" srcId="{CC2583A9-19AD-46E1-89F7-DD9B80E57D60}" destId="{7E0F100D-35C5-4AA3-86AD-77BADB564E13}" srcOrd="0" destOrd="0" presId="urn:microsoft.com/office/officeart/2005/8/layout/orgChart1"/>
    <dgm:cxn modelId="{26ED2BF2-3D33-443E-83A7-5E2AC077CDD9}" type="presOf" srcId="{8B958DC6-1478-4476-98F6-DF97641FE9CD}" destId="{3C8C742C-0FC4-4C3C-95C4-DDFD9D706202}" srcOrd="0" destOrd="0" presId="urn:microsoft.com/office/officeart/2005/8/layout/orgChart1"/>
    <dgm:cxn modelId="{638CEEB6-D629-4A5A-A45F-9CA262FD82C6}" type="presOf" srcId="{2C6F37F9-8C4B-45CD-8673-3EDED4CF831E}" destId="{DC2C607D-535E-4DCA-A8FC-8670FF69EDC3}" srcOrd="1" destOrd="0" presId="urn:microsoft.com/office/officeart/2005/8/layout/orgChart1"/>
    <dgm:cxn modelId="{BEF0634B-5F03-4A9C-9DB5-A0B06D2C85B9}" type="presOf" srcId="{D19609F6-B49B-4B2E-A46B-9E7A075B8B77}" destId="{F5241F10-79D8-493E-99F4-441E266A704F}" srcOrd="0" destOrd="0" presId="urn:microsoft.com/office/officeart/2005/8/layout/orgChart1"/>
    <dgm:cxn modelId="{E3A3A34E-65A1-4D45-A175-B86C817E3623}" type="presOf" srcId="{7AA87396-EC79-462B-BFF4-EA911EEC39B7}" destId="{CDFDDED0-4A59-46E8-9C7E-7260D569BBEA}" srcOrd="0" destOrd="0" presId="urn:microsoft.com/office/officeart/2005/8/layout/orgChart1"/>
    <dgm:cxn modelId="{7F33A12C-C7BD-4A9F-8C34-9BEB7BB8FE9D}" type="presOf" srcId="{1BBC0E2D-3564-42B0-AC75-62C62034DDF3}" destId="{B47A11FC-64CD-466B-9E86-B9B4B1086B45}" srcOrd="0" destOrd="0" presId="urn:microsoft.com/office/officeart/2005/8/layout/orgChart1"/>
    <dgm:cxn modelId="{5C0665C8-A973-4B20-A777-59BF28B88B5E}" type="presOf" srcId="{9DF06C5C-DC40-45B9-8685-FCB990DD7F52}" destId="{5C5C2242-ECA1-4738-8EE1-58F91B46AEB7}" srcOrd="0" destOrd="0" presId="urn:microsoft.com/office/officeart/2005/8/layout/orgChart1"/>
    <dgm:cxn modelId="{4E76817A-3707-4126-9FD5-2BCEB5C75E24}" type="presOf" srcId="{BC77454B-CA81-4C4A-80E2-2196829C5DA7}" destId="{B3D5127E-F5B7-42AA-BB8F-5F0919F7A94D}" srcOrd="1" destOrd="0" presId="urn:microsoft.com/office/officeart/2005/8/layout/orgChart1"/>
    <dgm:cxn modelId="{D62AFF83-1748-42CC-B8E7-5AE269A50FB8}" srcId="{77D1DEBA-FFE2-4372-9BF5-B326FC40D0D8}" destId="{2C6F37F9-8C4B-45CD-8673-3EDED4CF831E}" srcOrd="1" destOrd="0" parTransId="{18E8736C-8A05-4610-869F-62D5B0D86643}" sibTransId="{1483A59D-84AF-4A04-BB13-40D9A6195CC6}"/>
    <dgm:cxn modelId="{4E708958-B17D-4FC9-8663-5848298D4420}" type="presParOf" srcId="{CDFDDED0-4A59-46E8-9C7E-7260D569BBEA}" destId="{4A664455-6014-4A68-8335-49A80788ABC6}" srcOrd="0" destOrd="0" presId="urn:microsoft.com/office/officeart/2005/8/layout/orgChart1"/>
    <dgm:cxn modelId="{99DDB5CB-3C5D-475A-ACF2-A6C8B6CA71DF}" type="presParOf" srcId="{4A664455-6014-4A68-8335-49A80788ABC6}" destId="{2D222861-A166-4B63-95E1-D69D1226B685}" srcOrd="0" destOrd="0" presId="urn:microsoft.com/office/officeart/2005/8/layout/orgChart1"/>
    <dgm:cxn modelId="{1F40F172-59E8-43B3-8BFE-0D25C99B875A}" type="presParOf" srcId="{2D222861-A166-4B63-95E1-D69D1226B685}" destId="{C81D4CF8-6ADD-400A-96F2-561F69CB63C3}" srcOrd="0" destOrd="0" presId="urn:microsoft.com/office/officeart/2005/8/layout/orgChart1"/>
    <dgm:cxn modelId="{18B27F82-95C1-4176-923B-4539349E9993}" type="presParOf" srcId="{2D222861-A166-4B63-95E1-D69D1226B685}" destId="{7D46E43B-A996-4D72-BC3C-99F433F28FC0}" srcOrd="1" destOrd="0" presId="urn:microsoft.com/office/officeart/2005/8/layout/orgChart1"/>
    <dgm:cxn modelId="{3F538513-1FF7-4E44-B1C7-8D1D79C7AEE7}" type="presParOf" srcId="{4A664455-6014-4A68-8335-49A80788ABC6}" destId="{E0B293CB-513F-4F57-9BAF-E7BB0A82EEDB}" srcOrd="1" destOrd="0" presId="urn:microsoft.com/office/officeart/2005/8/layout/orgChart1"/>
    <dgm:cxn modelId="{A6ADA4C0-EA20-4116-97D9-B3D31E433EC4}" type="presParOf" srcId="{E0B293CB-513F-4F57-9BAF-E7BB0A82EEDB}" destId="{B47A11FC-64CD-466B-9E86-B9B4B1086B45}" srcOrd="0" destOrd="0" presId="urn:microsoft.com/office/officeart/2005/8/layout/orgChart1"/>
    <dgm:cxn modelId="{BB642587-7EE7-4ABA-B422-17D3F85D2077}" type="presParOf" srcId="{E0B293CB-513F-4F57-9BAF-E7BB0A82EEDB}" destId="{9C3B3D00-0BE5-4016-A777-9AF281491378}" srcOrd="1" destOrd="0" presId="urn:microsoft.com/office/officeart/2005/8/layout/orgChart1"/>
    <dgm:cxn modelId="{771A747D-B9BB-436A-A3A1-9E1E495F4046}" type="presParOf" srcId="{9C3B3D00-0BE5-4016-A777-9AF281491378}" destId="{67BD9A41-8D9C-47A8-A532-B8B92B727AC6}" srcOrd="0" destOrd="0" presId="urn:microsoft.com/office/officeart/2005/8/layout/orgChart1"/>
    <dgm:cxn modelId="{0E27EB3C-4E1E-41C6-A737-F596C7949CBB}" type="presParOf" srcId="{67BD9A41-8D9C-47A8-A532-B8B92B727AC6}" destId="{583D521F-ED96-429F-8F70-DFC79F7F55A1}" srcOrd="0" destOrd="0" presId="urn:microsoft.com/office/officeart/2005/8/layout/orgChart1"/>
    <dgm:cxn modelId="{72F0CFFF-7D29-4FCD-A13D-305B4B3A2F32}" type="presParOf" srcId="{67BD9A41-8D9C-47A8-A532-B8B92B727AC6}" destId="{24A5CFC8-3586-40D4-99D1-0FE60C43F77F}" srcOrd="1" destOrd="0" presId="urn:microsoft.com/office/officeart/2005/8/layout/orgChart1"/>
    <dgm:cxn modelId="{DCB67742-669B-421A-9E3B-040E01523CD9}" type="presParOf" srcId="{9C3B3D00-0BE5-4016-A777-9AF281491378}" destId="{CC6CDE41-0F81-4451-AC96-66E50ABA730F}" srcOrd="1" destOrd="0" presId="urn:microsoft.com/office/officeart/2005/8/layout/orgChart1"/>
    <dgm:cxn modelId="{CC9E6D68-4B8C-46C1-BCB3-DD7E61746D20}" type="presParOf" srcId="{CC6CDE41-0F81-4451-AC96-66E50ABA730F}" destId="{5C5C2242-ECA1-4738-8EE1-58F91B46AEB7}" srcOrd="0" destOrd="0" presId="urn:microsoft.com/office/officeart/2005/8/layout/orgChart1"/>
    <dgm:cxn modelId="{889443C6-3CDA-4FBE-AFAC-1458BB7AE1D9}" type="presParOf" srcId="{CC6CDE41-0F81-4451-AC96-66E50ABA730F}" destId="{7D9C98D4-EB02-4464-BDC9-D6FC6BDC3421}" srcOrd="1" destOrd="0" presId="urn:microsoft.com/office/officeart/2005/8/layout/orgChart1"/>
    <dgm:cxn modelId="{0F9F545B-AB2F-4C6A-B860-991263F7BA8D}" type="presParOf" srcId="{7D9C98D4-EB02-4464-BDC9-D6FC6BDC3421}" destId="{9EC606DF-2045-4035-BD1A-D0D58076CD3A}" srcOrd="0" destOrd="0" presId="urn:microsoft.com/office/officeart/2005/8/layout/orgChart1"/>
    <dgm:cxn modelId="{497AD417-1D1A-4ACB-9B44-EF36DF3A56F2}" type="presParOf" srcId="{9EC606DF-2045-4035-BD1A-D0D58076CD3A}" destId="{F5241F10-79D8-493E-99F4-441E266A704F}" srcOrd="0" destOrd="0" presId="urn:microsoft.com/office/officeart/2005/8/layout/orgChart1"/>
    <dgm:cxn modelId="{590C2ACA-EF86-4F63-BB30-C78254914D80}" type="presParOf" srcId="{9EC606DF-2045-4035-BD1A-D0D58076CD3A}" destId="{3E23298A-DB1B-4F6F-9182-2BC16E35B1AD}" srcOrd="1" destOrd="0" presId="urn:microsoft.com/office/officeart/2005/8/layout/orgChart1"/>
    <dgm:cxn modelId="{C870CD22-C1A7-4BD4-8BD0-195B6EB9826C}" type="presParOf" srcId="{7D9C98D4-EB02-4464-BDC9-D6FC6BDC3421}" destId="{C5C82E97-17FC-4B8E-B809-70750E73AF0F}" srcOrd="1" destOrd="0" presId="urn:microsoft.com/office/officeart/2005/8/layout/orgChart1"/>
    <dgm:cxn modelId="{D4C919CE-7D0D-4C60-9755-6D1E1397F80D}" type="presParOf" srcId="{C5C82E97-17FC-4B8E-B809-70750E73AF0F}" destId="{ED902806-BE41-41B0-9CD0-DCCE45363B83}" srcOrd="0" destOrd="0" presId="urn:microsoft.com/office/officeart/2005/8/layout/orgChart1"/>
    <dgm:cxn modelId="{3426819C-7688-411E-911C-AD1A5F4F14B7}" type="presParOf" srcId="{C5C82E97-17FC-4B8E-B809-70750E73AF0F}" destId="{3A64BFD6-F744-4B2E-95EF-584B2F61F7F1}" srcOrd="1" destOrd="0" presId="urn:microsoft.com/office/officeart/2005/8/layout/orgChart1"/>
    <dgm:cxn modelId="{6D2E0144-DB01-4571-882D-C506BCFDFC93}" type="presParOf" srcId="{3A64BFD6-F744-4B2E-95EF-584B2F61F7F1}" destId="{FC279164-4CF5-4DFD-B3C8-92475446E440}" srcOrd="0" destOrd="0" presId="urn:microsoft.com/office/officeart/2005/8/layout/orgChart1"/>
    <dgm:cxn modelId="{69D345E2-4698-4D7F-8A9F-DDBEABC3FFBC}" type="presParOf" srcId="{FC279164-4CF5-4DFD-B3C8-92475446E440}" destId="{DA44D151-C801-418A-832A-DB27605F9B5D}" srcOrd="0" destOrd="0" presId="urn:microsoft.com/office/officeart/2005/8/layout/orgChart1"/>
    <dgm:cxn modelId="{BCB6A65F-2BCE-45F0-BBEA-6C3ABCDE512F}" type="presParOf" srcId="{FC279164-4CF5-4DFD-B3C8-92475446E440}" destId="{B3D5127E-F5B7-42AA-BB8F-5F0919F7A94D}" srcOrd="1" destOrd="0" presId="urn:microsoft.com/office/officeart/2005/8/layout/orgChart1"/>
    <dgm:cxn modelId="{806B98E1-E35C-4DB4-8802-B72D5E9CBE0C}" type="presParOf" srcId="{3A64BFD6-F744-4B2E-95EF-584B2F61F7F1}" destId="{E8FDE5D5-D0E7-4D26-947B-FF54B8D6EF38}" srcOrd="1" destOrd="0" presId="urn:microsoft.com/office/officeart/2005/8/layout/orgChart1"/>
    <dgm:cxn modelId="{6085AF90-D156-44EE-89A3-019609155464}" type="presParOf" srcId="{3A64BFD6-F744-4B2E-95EF-584B2F61F7F1}" destId="{D318261E-6D10-4B0B-A908-AC701A89A8B6}" srcOrd="2" destOrd="0" presId="urn:microsoft.com/office/officeart/2005/8/layout/orgChart1"/>
    <dgm:cxn modelId="{E73A4159-8F62-42FD-AD9B-97D0002C7F20}" type="presParOf" srcId="{7D9C98D4-EB02-4464-BDC9-D6FC6BDC3421}" destId="{2CF4BCAB-605C-4B6D-995D-AC460FB516F4}" srcOrd="2" destOrd="0" presId="urn:microsoft.com/office/officeart/2005/8/layout/orgChart1"/>
    <dgm:cxn modelId="{D717D2D7-144A-41CA-9F50-6478B2026B75}" type="presParOf" srcId="{9C3B3D00-0BE5-4016-A777-9AF281491378}" destId="{2AAFE2FE-E3B1-4E95-B526-9C0A67C314A4}" srcOrd="2" destOrd="0" presId="urn:microsoft.com/office/officeart/2005/8/layout/orgChart1"/>
    <dgm:cxn modelId="{3029E23F-B57C-4ADD-81BD-F2C32EC3B477}" type="presParOf" srcId="{E0B293CB-513F-4F57-9BAF-E7BB0A82EEDB}" destId="{AE7F4544-6F39-47EE-A1A8-03DD00503D84}" srcOrd="2" destOrd="0" presId="urn:microsoft.com/office/officeart/2005/8/layout/orgChart1"/>
    <dgm:cxn modelId="{2CAC1B50-2063-4C02-9028-47C22BB72621}" type="presParOf" srcId="{E0B293CB-513F-4F57-9BAF-E7BB0A82EEDB}" destId="{F2259F15-6281-4CC8-9FFD-F0C30ECA5492}" srcOrd="3" destOrd="0" presId="urn:microsoft.com/office/officeart/2005/8/layout/orgChart1"/>
    <dgm:cxn modelId="{6F158457-AFB9-497F-8E6F-7C4F1E462BA5}" type="presParOf" srcId="{F2259F15-6281-4CC8-9FFD-F0C30ECA5492}" destId="{80C93C27-F27D-40CB-9F4E-F8BA5406E596}" srcOrd="0" destOrd="0" presId="urn:microsoft.com/office/officeart/2005/8/layout/orgChart1"/>
    <dgm:cxn modelId="{46B802E7-C712-4535-BA24-67180D6EE337}" type="presParOf" srcId="{80C93C27-F27D-40CB-9F4E-F8BA5406E596}" destId="{295D01B2-D9B2-47D5-87D4-752F656A25E8}" srcOrd="0" destOrd="0" presId="urn:microsoft.com/office/officeart/2005/8/layout/orgChart1"/>
    <dgm:cxn modelId="{8B44C642-EAE6-4B3E-9102-904C13AEFAF1}" type="presParOf" srcId="{80C93C27-F27D-40CB-9F4E-F8BA5406E596}" destId="{DC2C607D-535E-4DCA-A8FC-8670FF69EDC3}" srcOrd="1" destOrd="0" presId="urn:microsoft.com/office/officeart/2005/8/layout/orgChart1"/>
    <dgm:cxn modelId="{69E9E349-BC04-4DD3-A158-E94A06C8838B}" type="presParOf" srcId="{F2259F15-6281-4CC8-9FFD-F0C30ECA5492}" destId="{87765814-C561-4BBB-84F5-7237DF2EBF33}" srcOrd="1" destOrd="0" presId="urn:microsoft.com/office/officeart/2005/8/layout/orgChart1"/>
    <dgm:cxn modelId="{0228E209-1597-4EAC-A9B2-6941E5D2E363}" type="presParOf" srcId="{87765814-C561-4BBB-84F5-7237DF2EBF33}" destId="{7E0F100D-35C5-4AA3-86AD-77BADB564E13}" srcOrd="0" destOrd="0" presId="urn:microsoft.com/office/officeart/2005/8/layout/orgChart1"/>
    <dgm:cxn modelId="{25B9D1F5-0892-4356-A6F8-D9B052E1EAF0}" type="presParOf" srcId="{87765814-C561-4BBB-84F5-7237DF2EBF33}" destId="{F06661F5-8FB6-4B02-AB35-7045F2B4C0D6}" srcOrd="1" destOrd="0" presId="urn:microsoft.com/office/officeart/2005/8/layout/orgChart1"/>
    <dgm:cxn modelId="{B453692F-3E38-448C-B813-164C8C750011}" type="presParOf" srcId="{F06661F5-8FB6-4B02-AB35-7045F2B4C0D6}" destId="{78F83D92-63C9-4BB7-8FFC-DE71ED4AD019}" srcOrd="0" destOrd="0" presId="urn:microsoft.com/office/officeart/2005/8/layout/orgChart1"/>
    <dgm:cxn modelId="{19EBCC7F-17F3-4BED-B2CC-D24749B39925}" type="presParOf" srcId="{78F83D92-63C9-4BB7-8FFC-DE71ED4AD019}" destId="{3BE36516-8A92-4AA9-AE84-612D9D1C8D58}" srcOrd="0" destOrd="0" presId="urn:microsoft.com/office/officeart/2005/8/layout/orgChart1"/>
    <dgm:cxn modelId="{23AF27A9-1613-41B0-AFE8-64DB5C713DDB}" type="presParOf" srcId="{78F83D92-63C9-4BB7-8FFC-DE71ED4AD019}" destId="{44164B8B-EBA8-4EC3-A458-DD8BBA383A5E}" srcOrd="1" destOrd="0" presId="urn:microsoft.com/office/officeart/2005/8/layout/orgChart1"/>
    <dgm:cxn modelId="{C5E9CFC9-B65A-4F63-AA79-171894716B54}" type="presParOf" srcId="{F06661F5-8FB6-4B02-AB35-7045F2B4C0D6}" destId="{F90E1036-009F-4F07-BB74-41087BBF5E5F}" srcOrd="1" destOrd="0" presId="urn:microsoft.com/office/officeart/2005/8/layout/orgChart1"/>
    <dgm:cxn modelId="{83E97E76-1C6B-41E4-912F-77D87479AAB9}" type="presParOf" srcId="{F90E1036-009F-4F07-BB74-41087BBF5E5F}" destId="{3C8C742C-0FC4-4C3C-95C4-DDFD9D706202}" srcOrd="0" destOrd="0" presId="urn:microsoft.com/office/officeart/2005/8/layout/orgChart1"/>
    <dgm:cxn modelId="{1DE3D371-F5DF-48D0-8928-839A76183D9A}" type="presParOf" srcId="{F90E1036-009F-4F07-BB74-41087BBF5E5F}" destId="{010A9894-3BB6-4675-81C3-49C636F939A6}" srcOrd="1" destOrd="0" presId="urn:microsoft.com/office/officeart/2005/8/layout/orgChart1"/>
    <dgm:cxn modelId="{3E0E1536-AC30-4E8A-8764-AB278B8814AD}" type="presParOf" srcId="{010A9894-3BB6-4675-81C3-49C636F939A6}" destId="{DD1BBFAA-B471-4F7B-BDFF-41ECAAE18C2F}" srcOrd="0" destOrd="0" presId="urn:microsoft.com/office/officeart/2005/8/layout/orgChart1"/>
    <dgm:cxn modelId="{68BF1829-3CAB-4886-8495-B30EEEE9A329}" type="presParOf" srcId="{DD1BBFAA-B471-4F7B-BDFF-41ECAAE18C2F}" destId="{372D3ABC-A8F0-4F11-925A-B9C9FA7E4344}" srcOrd="0" destOrd="0" presId="urn:microsoft.com/office/officeart/2005/8/layout/orgChart1"/>
    <dgm:cxn modelId="{089321EF-6AC6-459D-8210-E19305FB3498}" type="presParOf" srcId="{DD1BBFAA-B471-4F7B-BDFF-41ECAAE18C2F}" destId="{F3F880D8-ED2B-493A-8345-6C89E3F35C12}" srcOrd="1" destOrd="0" presId="urn:microsoft.com/office/officeart/2005/8/layout/orgChart1"/>
    <dgm:cxn modelId="{FFB01D4D-3BA0-4A37-BE50-D9528E1E6CBC}" type="presParOf" srcId="{010A9894-3BB6-4675-81C3-49C636F939A6}" destId="{8CC85A43-E055-428E-9965-6313A6FE00EB}" srcOrd="1" destOrd="0" presId="urn:microsoft.com/office/officeart/2005/8/layout/orgChart1"/>
    <dgm:cxn modelId="{702D69E1-5079-4376-AF3A-0E0C0FBBFD5A}" type="presParOf" srcId="{010A9894-3BB6-4675-81C3-49C636F939A6}" destId="{B9B0C657-A4D3-48DC-A88D-0AB9FCE36058}" srcOrd="2" destOrd="0" presId="urn:microsoft.com/office/officeart/2005/8/layout/orgChart1"/>
    <dgm:cxn modelId="{17F540A1-07B8-4D5C-AB31-B4735B201945}" type="presParOf" srcId="{F06661F5-8FB6-4B02-AB35-7045F2B4C0D6}" destId="{D2FF43F6-86AE-4A59-B676-16C907033AD4}" srcOrd="2" destOrd="0" presId="urn:microsoft.com/office/officeart/2005/8/layout/orgChart1"/>
    <dgm:cxn modelId="{FD0900D9-98EE-494D-9BE3-1A19652B2D40}" type="presParOf" srcId="{F2259F15-6281-4CC8-9FFD-F0C30ECA5492}" destId="{C18602DE-FC77-4FA0-BBB9-59FECF101512}" srcOrd="2" destOrd="0" presId="urn:microsoft.com/office/officeart/2005/8/layout/orgChart1"/>
    <dgm:cxn modelId="{F4B08C42-409E-48E9-89CB-729AD8264E23}" type="presParOf" srcId="{4A664455-6014-4A68-8335-49A80788ABC6}" destId="{110A3F49-E36C-45E6-957D-5A59A266CE1A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resentation-creation.ru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rgbClr val="EEED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87A1CA7-43CE-407E-8117-43288F4A0F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5395" y="1125155"/>
            <a:ext cx="5566913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BBB71993-1C20-4357-99DA-46BEFA6362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25395" y="3604830"/>
            <a:ext cx="556691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0575AF9-3E45-48D7-877B-FD8C3C08F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0E45-6212-41C1-AF31-200AB6D21A29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CEFCD83-DC75-476E-8C81-1794890AD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64A8D3A-3FC6-44D4-BAAB-AD50526A4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E3DD-0825-4DB6-93A0-78846904C5D7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2"/>
            <a:extLst>
              <a:ext uri="{FF2B5EF4-FFF2-40B4-BE49-F238E27FC236}">
                <a16:creationId xmlns:a16="http://schemas.microsoft.com/office/drawing/2014/main" xmlns="" id="{8245E139-38E5-402E-9452-18D1FECBFDE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CA55B15C-3950-483F-A370-1A8651F23F6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606" y="1125155"/>
            <a:ext cx="5715000" cy="401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90953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DD94A64-3D7C-4EFB-92EA-E2FE9B45E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39B1C907-EDB2-486F-8FE0-80D2DD8445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1336154-7DF3-4502-A142-DD7B720645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BD3A058-D2ED-4321-AFFF-3C19BD80F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0E45-6212-41C1-AF31-200AB6D21A29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5CCD262-916D-446A-80A3-D0B22020A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14BCA8A-1E46-4B4A-89EB-F1BBB59BF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E3DD-0825-4DB6-93A0-78846904C5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9426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331122C-9E0E-4EB9-88FC-DD54B9D12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0A54CBB-4657-4C65-819D-ACC181B098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CB12ABE-A94F-4304-90F6-593672AA7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0E45-6212-41C1-AF31-200AB6D21A29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9741B7E-A4E6-4A3D-8186-77C78CE1E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61DC345-EA23-46FB-B69A-D7DED834F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E3DD-0825-4DB6-93A0-78846904C5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2710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F163D29F-6BB2-4DE4-8993-B698AE0CF5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718C7E70-61B9-47E7-A2FC-49F82FC1C7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77D548C-F705-4E35-81B6-18D36F239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0E45-6212-41C1-AF31-200AB6D21A29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CE2C2CF-D134-4C50-8811-1518BF8CA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C8BAC43-07B2-447C-BAD2-6589551E4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E3DD-0825-4DB6-93A0-78846904C5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6938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solidFill>
          <a:srgbClr val="EEED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C8EE1F5-47D9-4FEA-A096-7BAB99408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977132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F629350-145E-4986-B4CB-5A900F6A3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977132" cy="4351338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239BDFB-7864-4C7C-9DF8-77798FFC8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0E45-6212-41C1-AF31-200AB6D21A29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B8F6969-1FA5-4824-B8DC-2F72C242C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53014C4-7FEF-4215-A550-E51E8D9EF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E3DD-0825-4DB6-93A0-78846904C5D7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06248061-9BE7-4ED7-9C75-FA66CD69EE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349767" y="5013466"/>
            <a:ext cx="842233" cy="1163497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FA3F720-F3B1-4C3D-AF4C-FBAE9A91639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949968" y="3682291"/>
            <a:ext cx="1637274" cy="1331175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C6C3314D-528F-4D6B-85C7-AE8A1F34C79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06819" y="5737033"/>
            <a:ext cx="1274226" cy="1238633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EA865DBD-D454-43DF-94A7-BF57D4C566A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8216680">
            <a:off x="9667191" y="541989"/>
            <a:ext cx="946772" cy="1203041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BA7CD27B-9566-4417-9ACF-95EC6DE6685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138" y="-132222"/>
            <a:ext cx="1331175" cy="1469987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D4E04172-D0A0-4CB9-8EB8-7FCFCA8656B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12314" y="2061332"/>
            <a:ext cx="1074906" cy="1366768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xmlns="" id="{B2C76236-6662-43A4-B9B6-87935B92683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74555" y="2254693"/>
            <a:ext cx="806490" cy="1173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04553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solidFill>
          <a:srgbClr val="EEED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659911B-C686-4CEE-A90F-E761A2F76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8987" y="365125"/>
            <a:ext cx="52578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CDF04B42-C2E9-4984-AC79-EAB633BC22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59550" y="1898649"/>
            <a:ext cx="5257800" cy="45942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9" name="Рисунок 8">
            <a:extLst>
              <a:ext uri="{FF2B5EF4-FFF2-40B4-BE49-F238E27FC236}">
                <a16:creationId xmlns:a16="http://schemas.microsoft.com/office/drawing/2014/main" xmlns="" id="{DBBD0563-BDB1-44B2-B5A7-787933ED0A4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31494" y="365124"/>
            <a:ext cx="6096000" cy="2974171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Рисунок 8">
            <a:extLst>
              <a:ext uri="{FF2B5EF4-FFF2-40B4-BE49-F238E27FC236}">
                <a16:creationId xmlns:a16="http://schemas.microsoft.com/office/drawing/2014/main" xmlns="" id="{86F07766-06EB-4489-9D56-8FC26E571A6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31494" y="3518705"/>
            <a:ext cx="6096000" cy="2974172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3783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751CBE6-BBA9-47F4-A8F3-3EBBC0AC6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CEDEC27-23DD-46E9-8F0E-BC759D6FF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F2A0F04-1EAA-4D2B-B461-F13DB0DD7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0E45-6212-41C1-AF31-200AB6D21A29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E91B4D8-A2BA-44D7-A372-3AFB4DD47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94E469E-CC65-4E8B-9106-7DDFE3253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E3DD-0825-4DB6-93A0-78846904C5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27950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B06377-773C-4CF7-B4A9-E43D31B86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71BFA34-6174-4E2B-8AD0-2AFD2C4585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C4C3E8E-E458-40FA-90F8-84A445F93B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EA4EA8F-F797-436B-AE4A-6095A2900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0E45-6212-41C1-AF31-200AB6D21A29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AFB8B3F-1FA2-461D-96E3-93CF7AA24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0DDB47A-FB74-4FF5-9F36-B3A7A3C8F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E3DD-0825-4DB6-93A0-78846904C5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4521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00088C4-9B25-4D13-A6BE-C463C8841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9C24BCA-FD19-4634-A4F0-BAF1A7D3AA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29BCE93-6B18-4FA0-BB08-6BB5D2206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9250535A-C505-4710-929E-D27A890079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2754F3D0-271F-41F5-ADA9-122A3E5C4F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46D62A60-CBBF-4348-BC1C-52D1C3968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0E45-6212-41C1-AF31-200AB6D21A29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D3FF103F-178D-4A29-9F53-88784E516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AC47AC93-E4FA-4E50-914C-BF8B5EEB9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E3DD-0825-4DB6-93A0-78846904C5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5445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811C87D-81F7-43B6-8A2F-DCD7BC689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1A69D81-F775-4067-BCAB-789FE1685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0E45-6212-41C1-AF31-200AB6D21A29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91241B6-EC57-4E34-8246-38AE26D1C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05F7612A-FC53-469C-9B30-EBEF3188C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E3DD-0825-4DB6-93A0-78846904C5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353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solidFill>
          <a:srgbClr val="EEED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8FF64DFC-1176-4852-91A7-BAC4EEA56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0E45-6212-41C1-AF31-200AB6D21A29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4FD3DFA4-FC2E-4226-9D30-3F626AB62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BC0F42C0-198B-4CFB-A411-0DF220FA2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E3DD-0825-4DB6-93A0-78846904C5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1859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C61B6AC-AE41-4E7A-AA3A-0790A2785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5B6CD6F-3C92-44FF-A2B0-F32A682BA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BFFBC0A-8BF4-4592-9824-47E2F28FFC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24552EA-510F-4724-97C5-C201FBCE6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0E45-6212-41C1-AF31-200AB6D21A29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139CE9A-3092-4205-A84A-CB09E8413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B8D6EB9-437F-4ECA-BA67-E6A55B002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E3DD-0825-4DB6-93A0-78846904C5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4867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419286-651D-4DB9-A62E-764CB20EC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7CA16FD-62E4-42EE-A46D-DF7805A2DD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A145A84-48D4-4556-A97B-6AF10230A2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40E45-6212-41C1-AF31-200AB6D21A29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A101BC5-A32C-4ACD-B093-B2A1047B24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41A38BD-8751-4FE2-A875-EE6562191F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CE3DD-0825-4DB6-93A0-78846904C5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2205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3.sv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resentation-creation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resentation-creation.r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F9C8DDC-CC57-4053-AA64-DBE1B111FB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68177" y="2599391"/>
            <a:ext cx="5566913" cy="1750992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645BCA"/>
                </a:solidFill>
                <a:latin typeface="Century Gothic" pitchFamily="34" charset="0"/>
              </a:rPr>
              <a:t>Тепловые эффекты химических реакций</a:t>
            </a:r>
            <a:endParaRPr lang="ru-RU" b="1" dirty="0">
              <a:solidFill>
                <a:srgbClr val="645BCA"/>
              </a:solidFill>
              <a:latin typeface="Century Gothic" pitchFamily="34" charset="0"/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xmlns="" id="{11044B97-21ED-450B-8A20-013C24B9D708}"/>
              </a:ext>
            </a:extLst>
          </p:cNvPr>
          <p:cNvSpPr/>
          <p:nvPr/>
        </p:nvSpPr>
        <p:spPr>
          <a:xfrm>
            <a:off x="6782765" y="4896091"/>
            <a:ext cx="1238491" cy="1238491"/>
          </a:xfrm>
          <a:prstGeom prst="ellipse">
            <a:avLst/>
          </a:prstGeom>
          <a:solidFill>
            <a:srgbClr val="645B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B769F9FB-D399-4FA9-9FE2-6725ED8CE205}"/>
              </a:ext>
            </a:extLst>
          </p:cNvPr>
          <p:cNvSpPr/>
          <p:nvPr/>
        </p:nvSpPr>
        <p:spPr>
          <a:xfrm>
            <a:off x="8326056" y="4896090"/>
            <a:ext cx="1238491" cy="1238491"/>
          </a:xfrm>
          <a:prstGeom prst="ellipse">
            <a:avLst/>
          </a:prstGeom>
          <a:solidFill>
            <a:srgbClr val="645B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455E9F5A-AF97-4287-8C74-785F9C289073}"/>
              </a:ext>
            </a:extLst>
          </p:cNvPr>
          <p:cNvSpPr/>
          <p:nvPr/>
        </p:nvSpPr>
        <p:spPr>
          <a:xfrm>
            <a:off x="9869347" y="4896090"/>
            <a:ext cx="1238491" cy="1238491"/>
          </a:xfrm>
          <a:prstGeom prst="ellipse">
            <a:avLst/>
          </a:prstGeom>
          <a:solidFill>
            <a:srgbClr val="645B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Пипетка контур">
            <a:extLst>
              <a:ext uri="{FF2B5EF4-FFF2-40B4-BE49-F238E27FC236}">
                <a16:creationId xmlns:a16="http://schemas.microsoft.com/office/drawing/2014/main" xmlns="" id="{B5A0D7C6-2621-4AF3-B172-F1588251F7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925519" y="5058135"/>
            <a:ext cx="914400" cy="914400"/>
          </a:xfrm>
          <a:prstGeom prst="rect">
            <a:avLst/>
          </a:prstGeom>
        </p:spPr>
      </p:pic>
      <p:pic>
        <p:nvPicPr>
          <p:cNvPr id="12" name="Рисунок 11" descr="Мензурка контур">
            <a:extLst>
              <a:ext uri="{FF2B5EF4-FFF2-40B4-BE49-F238E27FC236}">
                <a16:creationId xmlns:a16="http://schemas.microsoft.com/office/drawing/2014/main" xmlns="" id="{9AC41E35-5D2D-4AD3-93AF-712DC41CA0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8488101" y="4962644"/>
            <a:ext cx="914400" cy="914400"/>
          </a:xfrm>
          <a:prstGeom prst="rect">
            <a:avLst/>
          </a:prstGeom>
        </p:spPr>
      </p:pic>
      <p:pic>
        <p:nvPicPr>
          <p:cNvPr id="14" name="Рисунок 13" descr="Пробирки контур">
            <a:extLst>
              <a:ext uri="{FF2B5EF4-FFF2-40B4-BE49-F238E27FC236}">
                <a16:creationId xmlns:a16="http://schemas.microsoft.com/office/drawing/2014/main" xmlns="" id="{DAA25176-0470-4F30-BD46-8E4A8188D39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0031392" y="505813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58672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5A20EFC-F39E-4707-AB31-46889B983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entury Gothic" pitchFamily="34" charset="0"/>
              </a:rPr>
              <a:t>Цель урока:</a:t>
            </a:r>
            <a:endParaRPr lang="ru-RU" dirty="0">
              <a:latin typeface="Century Gothic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5769EAA-A8C2-4EE3-873E-EE48A7C9D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977132" cy="174730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Century Gothic" pitchFamily="34" charset="0"/>
              </a:rPr>
              <a:t>Знакомство с понятием «тепловой эффект»</a:t>
            </a:r>
          </a:p>
          <a:p>
            <a:r>
              <a:rPr lang="ru-RU" sz="3600" b="1" dirty="0" smtClean="0">
                <a:latin typeface="Century Gothic" pitchFamily="34" charset="0"/>
              </a:rPr>
              <a:t>Изучение классификации химических реакций по тепловому эффекту</a:t>
            </a:r>
          </a:p>
          <a:p>
            <a:r>
              <a:rPr lang="ru-RU" sz="3600" b="1" dirty="0" smtClean="0">
                <a:latin typeface="Century Gothic" pitchFamily="34" charset="0"/>
              </a:rPr>
              <a:t>Знакомство с новым типом </a:t>
            </a:r>
            <a:r>
              <a:rPr lang="ru-RU" sz="3600" b="1" dirty="0" smtClean="0">
                <a:latin typeface="Century Gothic" pitchFamily="34" charset="0"/>
              </a:rPr>
              <a:t>расчетных задач</a:t>
            </a:r>
            <a:endParaRPr lang="ru-RU" sz="3600" b="1" dirty="0">
              <a:latin typeface="Century Gothic" pitchFamily="34" charset="0"/>
            </a:endParaRPr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xmlns="" id="{6FE650AB-5761-4DA0-AE13-C8571A044451}"/>
              </a:ext>
            </a:extLst>
          </p:cNvPr>
          <p:cNvSpPr txBox="1">
            <a:spLocks/>
          </p:cNvSpPr>
          <p:nvPr/>
        </p:nvSpPr>
        <p:spPr>
          <a:xfrm>
            <a:off x="3907785" y="6492352"/>
            <a:ext cx="4267200" cy="365126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Шаблоны презентаций с сайта </a:t>
            </a:r>
            <a:r>
              <a:rPr lang="en-US" sz="1200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presentation-creation.ru</a:t>
            </a:r>
            <a:endParaRPr lang="ru-RU" sz="1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3890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5A20EFC-F39E-4707-AB31-46889B983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entury Gothic" pitchFamily="34" charset="0"/>
              </a:rPr>
              <a:t>Назовите признаки химических реакций</a:t>
            </a:r>
            <a:endParaRPr lang="ru-RU" dirty="0">
              <a:latin typeface="Century Gothic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5769EAA-A8C2-4EE3-873E-EE48A7C9D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977132" cy="174730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Century Gothic" pitchFamily="34" charset="0"/>
              </a:rPr>
              <a:t>Изменение цвета</a:t>
            </a:r>
          </a:p>
          <a:p>
            <a:r>
              <a:rPr lang="ru-RU" sz="3600" b="1" dirty="0" smtClean="0">
                <a:latin typeface="Century Gothic" pitchFamily="34" charset="0"/>
              </a:rPr>
              <a:t>Появление запаха</a:t>
            </a:r>
          </a:p>
          <a:p>
            <a:r>
              <a:rPr lang="ru-RU" sz="3600" b="1" dirty="0" smtClean="0">
                <a:latin typeface="Century Gothic" pitchFamily="34" charset="0"/>
              </a:rPr>
              <a:t>Выделение газа</a:t>
            </a:r>
          </a:p>
          <a:p>
            <a:r>
              <a:rPr lang="ru-RU" sz="3600" b="1" dirty="0" smtClean="0">
                <a:latin typeface="Century Gothic" pitchFamily="34" charset="0"/>
              </a:rPr>
              <a:t>Выпадение осадка</a:t>
            </a:r>
          </a:p>
          <a:p>
            <a:r>
              <a:rPr lang="ru-RU" sz="3600" b="1" dirty="0" smtClean="0">
                <a:latin typeface="Century Gothic" pitchFamily="34" charset="0"/>
              </a:rPr>
              <a:t>Выделение тепла и/или света</a:t>
            </a:r>
            <a:endParaRPr lang="ru-RU" sz="3600" b="1" dirty="0">
              <a:latin typeface="Century Gothic" pitchFamily="34" charset="0"/>
            </a:endParaRPr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xmlns="" id="{6FE650AB-5761-4DA0-AE13-C8571A044451}"/>
              </a:ext>
            </a:extLst>
          </p:cNvPr>
          <p:cNvSpPr txBox="1">
            <a:spLocks/>
          </p:cNvSpPr>
          <p:nvPr/>
        </p:nvSpPr>
        <p:spPr>
          <a:xfrm>
            <a:off x="3907785" y="6492352"/>
            <a:ext cx="4267200" cy="365126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Шаблоны презентаций с сайта </a:t>
            </a:r>
            <a:r>
              <a:rPr lang="en-US" sz="1200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presentation-creation.ru</a:t>
            </a:r>
            <a:endParaRPr lang="ru-RU" sz="1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3890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878185" y="719666"/>
          <a:ext cx="9804903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Century Gothic" pitchFamily="34" charset="0"/>
              </a:rPr>
              <a:t>Тепловой эффект химической реакции</a:t>
            </a:r>
            <a:endParaRPr lang="ru-RU" sz="3600" dirty="0">
              <a:latin typeface="Century Gothic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825625"/>
            <a:ext cx="8977132" cy="3434438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latin typeface="Century Gothic" pitchFamily="34" charset="0"/>
              </a:rPr>
              <a:t>Количество теплоты, которая выделяется или поглощается при химической реакции</a:t>
            </a:r>
          </a:p>
          <a:p>
            <a:endParaRPr lang="ru-RU" b="1" dirty="0" smtClean="0">
              <a:latin typeface="Century Gothic" pitchFamily="34" charset="0"/>
            </a:endParaRPr>
          </a:p>
          <a:p>
            <a:r>
              <a:rPr lang="ru-RU" b="1" dirty="0" smtClean="0">
                <a:latin typeface="Century Gothic" pitchFamily="34" charset="0"/>
              </a:rPr>
              <a:t>Прибор, с помощью которого </a:t>
            </a:r>
            <a:r>
              <a:rPr lang="ru-RU" b="1" dirty="0" err="1" smtClean="0">
                <a:latin typeface="Century Gothic" pitchFamily="34" charset="0"/>
              </a:rPr>
              <a:t>можеть</a:t>
            </a:r>
            <a:r>
              <a:rPr lang="ru-RU" b="1" dirty="0" smtClean="0">
                <a:latin typeface="Century Gothic" pitchFamily="34" charset="0"/>
              </a:rPr>
              <a:t> быть измерен тепловой эффект?</a:t>
            </a:r>
          </a:p>
          <a:p>
            <a:endParaRPr lang="ru-RU" b="1" dirty="0" smtClean="0">
              <a:latin typeface="Century Gothic" pitchFamily="34" charset="0"/>
            </a:endParaRPr>
          </a:p>
          <a:p>
            <a:r>
              <a:rPr lang="ru-RU" b="1" dirty="0" smtClean="0">
                <a:latin typeface="Century Gothic" pitchFamily="34" charset="0"/>
              </a:rPr>
              <a:t>Единицы измерения теплового эффекта?</a:t>
            </a:r>
          </a:p>
          <a:p>
            <a:endParaRPr lang="ru-RU" b="1" dirty="0" smtClean="0">
              <a:latin typeface="Century Gothic" pitchFamily="34" charset="0"/>
            </a:endParaRPr>
          </a:p>
          <a:p>
            <a:r>
              <a:rPr lang="ru-RU" b="1" dirty="0" smtClean="0">
                <a:latin typeface="Century Gothic" pitchFamily="34" charset="0"/>
              </a:rPr>
              <a:t>1 кал = 4,18 Дж</a:t>
            </a:r>
            <a:endParaRPr lang="ru-RU" b="1" dirty="0" smtClean="0">
              <a:latin typeface="Century Gothic" pitchFamily="34" charset="0"/>
            </a:endParaRPr>
          </a:p>
          <a:p>
            <a:endParaRPr lang="ru-RU" b="1" dirty="0">
              <a:latin typeface="Century Gothic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entury Gothic" pitchFamily="34" charset="0"/>
              </a:rPr>
              <a:t>Термохимические уравнения</a:t>
            </a:r>
            <a:endParaRPr lang="ru-RU" dirty="0">
              <a:latin typeface="Century Gothic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Century Gothic" pitchFamily="34" charset="0"/>
              </a:rPr>
              <a:t>Химические уравнения, в которых указывается тепловой эффект (обязательно указывается агрегатное состояние веществ)</a:t>
            </a:r>
          </a:p>
          <a:p>
            <a:endParaRPr lang="ru-RU" b="1" dirty="0" smtClean="0">
              <a:latin typeface="Century Gothic" pitchFamily="34" charset="0"/>
            </a:endParaRPr>
          </a:p>
          <a:p>
            <a:r>
              <a:rPr lang="ru-RU" b="1" dirty="0" smtClean="0">
                <a:latin typeface="Century Gothic" pitchFamily="34" charset="0"/>
              </a:rPr>
              <a:t>С (</a:t>
            </a:r>
            <a:r>
              <a:rPr lang="ru-RU" b="1" dirty="0" err="1" smtClean="0">
                <a:latin typeface="Century Gothic" pitchFamily="34" charset="0"/>
              </a:rPr>
              <a:t>тв</a:t>
            </a:r>
            <a:r>
              <a:rPr lang="ru-RU" b="1" dirty="0" smtClean="0">
                <a:latin typeface="Century Gothic" pitchFamily="34" charset="0"/>
              </a:rPr>
              <a:t>.) + О</a:t>
            </a:r>
            <a:r>
              <a:rPr lang="ru-RU" b="1" baseline="-25000" dirty="0" smtClean="0">
                <a:latin typeface="Century Gothic" pitchFamily="34" charset="0"/>
              </a:rPr>
              <a:t>2</a:t>
            </a:r>
            <a:r>
              <a:rPr lang="ru-RU" b="1" dirty="0" smtClean="0">
                <a:latin typeface="Century Gothic" pitchFamily="34" charset="0"/>
              </a:rPr>
              <a:t> (г.) = СО</a:t>
            </a:r>
            <a:r>
              <a:rPr lang="ru-RU" b="1" baseline="-25000" dirty="0" smtClean="0">
                <a:latin typeface="Century Gothic" pitchFamily="34" charset="0"/>
              </a:rPr>
              <a:t>2</a:t>
            </a:r>
            <a:r>
              <a:rPr lang="ru-RU" b="1" dirty="0" smtClean="0">
                <a:latin typeface="Century Gothic" pitchFamily="34" charset="0"/>
              </a:rPr>
              <a:t> (г.) + 402,24 кДж</a:t>
            </a:r>
          </a:p>
          <a:p>
            <a:r>
              <a:rPr lang="ru-RU" b="1" dirty="0" smtClean="0">
                <a:latin typeface="Century Gothic" pitchFamily="34" charset="0"/>
              </a:rPr>
              <a:t>2</a:t>
            </a:r>
            <a:r>
              <a:rPr lang="en-US" b="1" dirty="0" err="1" smtClean="0">
                <a:latin typeface="Century Gothic" pitchFamily="34" charset="0"/>
              </a:rPr>
              <a:t>HgO</a:t>
            </a:r>
            <a:r>
              <a:rPr lang="en-US" b="1" dirty="0" smtClean="0">
                <a:latin typeface="Century Gothic" pitchFamily="34" charset="0"/>
              </a:rPr>
              <a:t> </a:t>
            </a:r>
            <a:r>
              <a:rPr lang="ru-RU" b="1" dirty="0" smtClean="0">
                <a:latin typeface="Century Gothic" pitchFamily="34" charset="0"/>
              </a:rPr>
              <a:t>(</a:t>
            </a:r>
            <a:r>
              <a:rPr lang="ru-RU" b="1" dirty="0" err="1" smtClean="0">
                <a:latin typeface="Century Gothic" pitchFamily="34" charset="0"/>
              </a:rPr>
              <a:t>тв</a:t>
            </a:r>
            <a:r>
              <a:rPr lang="ru-RU" b="1" dirty="0" smtClean="0">
                <a:latin typeface="Century Gothic" pitchFamily="34" charset="0"/>
              </a:rPr>
              <a:t>.) </a:t>
            </a:r>
            <a:r>
              <a:rPr lang="en-US" b="1" dirty="0" smtClean="0">
                <a:latin typeface="Century Gothic" pitchFamily="34" charset="0"/>
              </a:rPr>
              <a:t>= 2Hg </a:t>
            </a:r>
            <a:r>
              <a:rPr lang="ru-RU" b="1" dirty="0" smtClean="0">
                <a:latin typeface="Century Gothic" pitchFamily="34" charset="0"/>
              </a:rPr>
              <a:t>(ж.) </a:t>
            </a:r>
            <a:r>
              <a:rPr lang="en-US" b="1" dirty="0" smtClean="0">
                <a:latin typeface="Century Gothic" pitchFamily="34" charset="0"/>
              </a:rPr>
              <a:t>+ O</a:t>
            </a:r>
            <a:r>
              <a:rPr lang="en-US" b="1" baseline="-25000" dirty="0" smtClean="0">
                <a:latin typeface="Century Gothic" pitchFamily="34" charset="0"/>
              </a:rPr>
              <a:t>2</a:t>
            </a:r>
            <a:r>
              <a:rPr lang="ru-RU" b="1" dirty="0" smtClean="0">
                <a:latin typeface="Century Gothic" pitchFamily="34" charset="0"/>
              </a:rPr>
              <a:t> (г.)</a:t>
            </a:r>
            <a:r>
              <a:rPr lang="en-US" b="1" dirty="0" smtClean="0">
                <a:latin typeface="Century Gothic" pitchFamily="34" charset="0"/>
              </a:rPr>
              <a:t> –</a:t>
            </a:r>
            <a:r>
              <a:rPr lang="ru-RU" b="1" dirty="0" smtClean="0">
                <a:latin typeface="Century Gothic" pitchFamily="34" charset="0"/>
              </a:rPr>
              <a:t> 180 кДж</a:t>
            </a:r>
          </a:p>
          <a:p>
            <a:endParaRPr lang="ru-RU" b="1" dirty="0">
              <a:latin typeface="Century Gothic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968721"/>
            <a:ext cx="4611986" cy="5208242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atin typeface="Century Gothic" pitchFamily="34" charset="0"/>
              </a:rPr>
              <a:t>Герман Иванович Гесс </a:t>
            </a:r>
          </a:p>
          <a:p>
            <a:pPr algn="ctr">
              <a:buNone/>
            </a:pPr>
            <a:r>
              <a:rPr lang="ru-RU" b="1" dirty="0" smtClean="0">
                <a:latin typeface="Century Gothic" pitchFamily="34" charset="0"/>
              </a:rPr>
              <a:t>(1802-1850)</a:t>
            </a:r>
          </a:p>
          <a:p>
            <a:pPr algn="ctr">
              <a:buNone/>
            </a:pPr>
            <a:endParaRPr lang="ru-RU" b="1" dirty="0" smtClean="0">
              <a:latin typeface="Century Gothic" pitchFamily="34" charset="0"/>
            </a:endParaRPr>
          </a:p>
          <a:p>
            <a:pPr algn="ctr">
              <a:buNone/>
            </a:pPr>
            <a:r>
              <a:rPr lang="ru-RU" b="1" dirty="0" smtClean="0">
                <a:latin typeface="Century Gothic" pitchFamily="34" charset="0"/>
              </a:rPr>
              <a:t>Тепловой эффект реакции зависит только от природы и состояния исходных веществ и конечных продуктов и не зависит от пути протекания реакции</a:t>
            </a:r>
          </a:p>
          <a:p>
            <a:pPr>
              <a:buNone/>
            </a:pPr>
            <a:endParaRPr lang="ru-RU" b="1" dirty="0" smtClean="0">
              <a:latin typeface="Century Gothic" pitchFamily="34" charset="0"/>
            </a:endParaRPr>
          </a:p>
          <a:p>
            <a:pPr>
              <a:buNone/>
            </a:pPr>
            <a:endParaRPr lang="ru-RU" b="1" dirty="0">
              <a:latin typeface="Century Gothic" pitchFamily="34" charset="0"/>
            </a:endParaRPr>
          </a:p>
        </p:txBody>
      </p:sp>
      <p:pic>
        <p:nvPicPr>
          <p:cNvPr id="1026" name="Picture 2" descr="https://sun9-37.userapi.com/impg/y7WGpKkWcEU7vHYiZUgabGa_LCt00zcXTeg_bA/c4cDBNiAFMU.jpg?size=331x508&amp;quality=95&amp;sign=cff043dbe80c89cf067c5680ef863090&amp;type=albu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48145" y="807282"/>
            <a:ext cx="3152775" cy="48387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AutoShape 4" descr="https://poznayka.org/baza1/779085927818.files/image05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8678" name="Picture 6" descr="https://poznayka.org/baza1/779085927818.files/image05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8494" y="1527805"/>
            <a:ext cx="7868551" cy="351497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189</Words>
  <Application>Microsoft Office PowerPoint</Application>
  <PresentationFormat>Произвольный</PresentationFormat>
  <Paragraphs>37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Тепловые эффекты химических реакций</vt:lpstr>
      <vt:lpstr>Цель урока:</vt:lpstr>
      <vt:lpstr>Назовите признаки химических реакций</vt:lpstr>
      <vt:lpstr>Слайд 4</vt:lpstr>
      <vt:lpstr>Тепловой эффект химической реакции</vt:lpstr>
      <vt:lpstr>Термохимические уравнения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Obstinate</dc:creator>
  <cp:lastModifiedBy>ZAVUCH_FLEXTRON</cp:lastModifiedBy>
  <cp:revision>10</cp:revision>
  <dcterms:created xsi:type="dcterms:W3CDTF">2021-11-30T05:07:27Z</dcterms:created>
  <dcterms:modified xsi:type="dcterms:W3CDTF">2023-01-09T09:26:25Z</dcterms:modified>
</cp:coreProperties>
</file>