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67" r:id="rId8"/>
    <p:sldId id="262" r:id="rId9"/>
    <p:sldId id="268" r:id="rId10"/>
    <p:sldId id="260" r:id="rId11"/>
    <p:sldId id="263" r:id="rId12"/>
    <p:sldId id="269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89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CDC9D8-2A43-4DB8-B5F7-3BF78C6BB975}" type="doc">
      <dgm:prSet loTypeId="urn:microsoft.com/office/officeart/2005/8/layout/hierarchy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D64E81B-7A4A-4540-AA7D-47E8C5C40577}">
      <dgm:prSet phldrT="[Текст]" custT="1"/>
      <dgm:spPr/>
      <dgm:t>
        <a:bodyPr/>
        <a:lstStyle/>
        <a:p>
          <a:r>
            <a:rPr lang="ru-RU" sz="1200" dirty="0" smtClean="0">
              <a:latin typeface="+mj-lt"/>
            </a:rPr>
            <a:t>Волокна</a:t>
          </a:r>
          <a:endParaRPr lang="ru-RU" sz="1200" dirty="0">
            <a:latin typeface="+mj-lt"/>
          </a:endParaRPr>
        </a:p>
      </dgm:t>
    </dgm:pt>
    <dgm:pt modelId="{9DA10F8C-946A-4CD3-8255-E96D16767177}" type="parTrans" cxnId="{CA364874-D15F-44B7-860C-CEAD2B0065B3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92F05386-AA41-4086-A9DE-3E452C025C10}" type="sibTrans" cxnId="{CA364874-D15F-44B7-860C-CEAD2B0065B3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085284DC-E24E-4D6C-A861-F087B04BD900}">
      <dgm:prSet phldrT="[Текст]" custT="1"/>
      <dgm:spPr/>
      <dgm:t>
        <a:bodyPr/>
        <a:lstStyle/>
        <a:p>
          <a:r>
            <a:rPr lang="ru-RU" sz="1200" dirty="0" smtClean="0">
              <a:latin typeface="+mj-lt"/>
            </a:rPr>
            <a:t>Природные</a:t>
          </a:r>
          <a:endParaRPr lang="ru-RU" sz="1200" dirty="0">
            <a:latin typeface="+mj-lt"/>
          </a:endParaRPr>
        </a:p>
      </dgm:t>
    </dgm:pt>
    <dgm:pt modelId="{6E04ED01-0F30-4109-87CB-97C9FE8F0413}" type="parTrans" cxnId="{1B8C9205-FC74-46ED-97E7-BF19C7049205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4DB7B421-DAB8-4012-8EC0-8296E3FADD8B}" type="sibTrans" cxnId="{1B8C9205-FC74-46ED-97E7-BF19C7049205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0A325976-EE7F-41A2-A60E-4BE230CB994C}">
      <dgm:prSet phldrT="[Текст]" custT="1"/>
      <dgm:spPr/>
      <dgm:t>
        <a:bodyPr/>
        <a:lstStyle/>
        <a:p>
          <a:r>
            <a:rPr lang="ru-RU" sz="1200" dirty="0" smtClean="0">
              <a:latin typeface="+mj-lt"/>
            </a:rPr>
            <a:t>Растительного происхождения</a:t>
          </a:r>
          <a:endParaRPr lang="ru-RU" sz="1200" dirty="0">
            <a:latin typeface="+mj-lt"/>
          </a:endParaRPr>
        </a:p>
      </dgm:t>
    </dgm:pt>
    <dgm:pt modelId="{C5C84DC1-671C-4FEB-AD48-B7718FFADBAC}" type="parTrans" cxnId="{A5A7C5AC-3D6A-4DC2-917F-FE7ADE8C7DB1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1A0892E4-1258-4E7D-BC53-679839CBD241}" type="sibTrans" cxnId="{A5A7C5AC-3D6A-4DC2-917F-FE7ADE8C7DB1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8E6A689B-A079-433A-841B-E1BE14E4CCEF}">
      <dgm:prSet phldrT="[Текст]" custT="1"/>
      <dgm:spPr/>
      <dgm:t>
        <a:bodyPr/>
        <a:lstStyle/>
        <a:p>
          <a:r>
            <a:rPr lang="ru-RU" sz="1200" dirty="0" smtClean="0">
              <a:latin typeface="+mj-lt"/>
            </a:rPr>
            <a:t>Животного происхождения</a:t>
          </a:r>
          <a:endParaRPr lang="ru-RU" sz="1200" dirty="0">
            <a:latin typeface="+mj-lt"/>
          </a:endParaRPr>
        </a:p>
      </dgm:t>
    </dgm:pt>
    <dgm:pt modelId="{DAB37106-4B0C-4240-8B99-8D2E8EDECDB6}" type="parTrans" cxnId="{D5021372-403B-42B0-9475-0DB8BAC11866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829696BE-5FC6-477B-89D3-C9C98C2C4B5C}" type="sibTrans" cxnId="{D5021372-403B-42B0-9475-0DB8BAC11866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4DE3C0D9-3725-4406-B33D-35BD475F074E}">
      <dgm:prSet phldrT="[Текст]" custT="1"/>
      <dgm:spPr/>
      <dgm:t>
        <a:bodyPr/>
        <a:lstStyle/>
        <a:p>
          <a:r>
            <a:rPr lang="ru-RU" sz="1200" dirty="0" smtClean="0">
              <a:latin typeface="+mj-lt"/>
            </a:rPr>
            <a:t>Химические</a:t>
          </a:r>
          <a:endParaRPr lang="ru-RU" sz="1200" dirty="0">
            <a:latin typeface="+mj-lt"/>
          </a:endParaRPr>
        </a:p>
      </dgm:t>
    </dgm:pt>
    <dgm:pt modelId="{E217E680-104E-42D1-817B-1D4FF8D09138}" type="parTrans" cxnId="{F5A1584C-3771-4CE2-BEBD-0E55B2BF6903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BA5B704F-DED0-4650-8295-9FFB473D5826}" type="sibTrans" cxnId="{F5A1584C-3771-4CE2-BEBD-0E55B2BF6903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D1A8D0CB-5923-4B54-B710-51D08082742A}">
      <dgm:prSet phldrT="[Текст]" custT="1"/>
      <dgm:spPr/>
      <dgm:t>
        <a:bodyPr/>
        <a:lstStyle/>
        <a:p>
          <a:r>
            <a:rPr lang="ru-RU" sz="1200" dirty="0" smtClean="0">
              <a:latin typeface="+mj-lt"/>
            </a:rPr>
            <a:t>Искусственные</a:t>
          </a:r>
          <a:endParaRPr lang="ru-RU" sz="1200" dirty="0">
            <a:latin typeface="+mj-lt"/>
          </a:endParaRPr>
        </a:p>
      </dgm:t>
    </dgm:pt>
    <dgm:pt modelId="{85D5E65F-651A-4496-A8A8-741E00471900}" type="parTrans" cxnId="{21355CA1-1E7F-4406-AA8E-53BDFDA3B99D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9D2BD27A-FA0C-4CC8-8CD7-D6085E2EFFD8}" type="sibTrans" cxnId="{21355CA1-1E7F-4406-AA8E-53BDFDA3B99D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E73476C9-8263-47EB-93C9-5EBE77CC7EBF}">
      <dgm:prSet custT="1"/>
      <dgm:spPr/>
      <dgm:t>
        <a:bodyPr/>
        <a:lstStyle/>
        <a:p>
          <a:r>
            <a:rPr lang="ru-RU" sz="1200" dirty="0" smtClean="0">
              <a:latin typeface="+mj-lt"/>
            </a:rPr>
            <a:t>Синтетические</a:t>
          </a:r>
          <a:endParaRPr lang="ru-RU" sz="1200" dirty="0">
            <a:latin typeface="+mj-lt"/>
          </a:endParaRPr>
        </a:p>
      </dgm:t>
    </dgm:pt>
    <dgm:pt modelId="{66F4D664-05B3-4629-8C3C-E284E1D731EF}" type="parTrans" cxnId="{6FA756F0-0C29-46E8-80F4-1692B3E0D96F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5B2AABD2-C302-4278-AE0A-FAE432B37ACC}" type="sibTrans" cxnId="{6FA756F0-0C29-46E8-80F4-1692B3E0D96F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15390126-324C-4518-AB9E-02D88F9459C6}" type="pres">
      <dgm:prSet presAssocID="{BECDC9D8-2A43-4DB8-B5F7-3BF78C6BB9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BD719A8-3E9F-4F1A-9444-A090EB9CCD2C}" type="pres">
      <dgm:prSet presAssocID="{8D64E81B-7A4A-4540-AA7D-47E8C5C40577}" presName="hierRoot1" presStyleCnt="0"/>
      <dgm:spPr/>
      <dgm:t>
        <a:bodyPr/>
        <a:lstStyle/>
        <a:p>
          <a:endParaRPr lang="ru-RU"/>
        </a:p>
      </dgm:t>
    </dgm:pt>
    <dgm:pt modelId="{E30552CE-F56F-4508-A8B5-5ACE4FE57D4C}" type="pres">
      <dgm:prSet presAssocID="{8D64E81B-7A4A-4540-AA7D-47E8C5C40577}" presName="composite" presStyleCnt="0"/>
      <dgm:spPr/>
      <dgm:t>
        <a:bodyPr/>
        <a:lstStyle/>
        <a:p>
          <a:endParaRPr lang="ru-RU"/>
        </a:p>
      </dgm:t>
    </dgm:pt>
    <dgm:pt modelId="{9F76E98E-E1C5-47E8-AD4C-F80BA4BAEF2C}" type="pres">
      <dgm:prSet presAssocID="{8D64E81B-7A4A-4540-AA7D-47E8C5C40577}" presName="background" presStyleLbl="node0" presStyleIdx="0" presStyleCnt="1"/>
      <dgm:spPr/>
      <dgm:t>
        <a:bodyPr/>
        <a:lstStyle/>
        <a:p>
          <a:endParaRPr lang="ru-RU"/>
        </a:p>
      </dgm:t>
    </dgm:pt>
    <dgm:pt modelId="{C004AB0F-0E00-4247-B954-C700A68FC171}" type="pres">
      <dgm:prSet presAssocID="{8D64E81B-7A4A-4540-AA7D-47E8C5C40577}" presName="text" presStyleLbl="fgAcc0" presStyleIdx="0" presStyleCnt="1" custScaleX="1803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1C3F3E-8043-44D5-8B35-D87E5BBE78ED}" type="pres">
      <dgm:prSet presAssocID="{8D64E81B-7A4A-4540-AA7D-47E8C5C40577}" presName="hierChild2" presStyleCnt="0"/>
      <dgm:spPr/>
      <dgm:t>
        <a:bodyPr/>
        <a:lstStyle/>
        <a:p>
          <a:endParaRPr lang="ru-RU"/>
        </a:p>
      </dgm:t>
    </dgm:pt>
    <dgm:pt modelId="{998816B8-1425-4FFE-B02C-C98C5AEB63C3}" type="pres">
      <dgm:prSet presAssocID="{6E04ED01-0F30-4109-87CB-97C9FE8F041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3842BCA2-38A3-4D45-BB1E-63F3B1B8F9B5}" type="pres">
      <dgm:prSet presAssocID="{085284DC-E24E-4D6C-A861-F087B04BD900}" presName="hierRoot2" presStyleCnt="0"/>
      <dgm:spPr/>
      <dgm:t>
        <a:bodyPr/>
        <a:lstStyle/>
        <a:p>
          <a:endParaRPr lang="ru-RU"/>
        </a:p>
      </dgm:t>
    </dgm:pt>
    <dgm:pt modelId="{975CE49D-78C1-4D2B-A12D-96A9C13F8D19}" type="pres">
      <dgm:prSet presAssocID="{085284DC-E24E-4D6C-A861-F087B04BD900}" presName="composite2" presStyleCnt="0"/>
      <dgm:spPr/>
      <dgm:t>
        <a:bodyPr/>
        <a:lstStyle/>
        <a:p>
          <a:endParaRPr lang="ru-RU"/>
        </a:p>
      </dgm:t>
    </dgm:pt>
    <dgm:pt modelId="{56C9F93C-6162-4757-847B-8B4728B0DDDE}" type="pres">
      <dgm:prSet presAssocID="{085284DC-E24E-4D6C-A861-F087B04BD900}" presName="background2" presStyleLbl="node2" presStyleIdx="0" presStyleCnt="2"/>
      <dgm:spPr/>
      <dgm:t>
        <a:bodyPr/>
        <a:lstStyle/>
        <a:p>
          <a:endParaRPr lang="ru-RU"/>
        </a:p>
      </dgm:t>
    </dgm:pt>
    <dgm:pt modelId="{1ED9AF63-BD3E-47D8-8DB8-35D4E097A44D}" type="pres">
      <dgm:prSet presAssocID="{085284DC-E24E-4D6C-A861-F087B04BD900}" presName="text2" presStyleLbl="fgAcc2" presStyleIdx="0" presStyleCnt="2" custScaleX="1786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8C65E9-744E-486D-B8D2-5D4A930EA449}" type="pres">
      <dgm:prSet presAssocID="{085284DC-E24E-4D6C-A861-F087B04BD900}" presName="hierChild3" presStyleCnt="0"/>
      <dgm:spPr/>
      <dgm:t>
        <a:bodyPr/>
        <a:lstStyle/>
        <a:p>
          <a:endParaRPr lang="ru-RU"/>
        </a:p>
      </dgm:t>
    </dgm:pt>
    <dgm:pt modelId="{CBCD1177-9C92-41D1-97BA-FD02E58135D7}" type="pres">
      <dgm:prSet presAssocID="{C5C84DC1-671C-4FEB-AD48-B7718FFADBAC}" presName="Name17" presStyleLbl="parChTrans1D3" presStyleIdx="0" presStyleCnt="4"/>
      <dgm:spPr/>
      <dgm:t>
        <a:bodyPr/>
        <a:lstStyle/>
        <a:p>
          <a:endParaRPr lang="ru-RU"/>
        </a:p>
      </dgm:t>
    </dgm:pt>
    <dgm:pt modelId="{A1FC7320-D10A-4D34-B2B2-3C16DDB25E11}" type="pres">
      <dgm:prSet presAssocID="{0A325976-EE7F-41A2-A60E-4BE230CB994C}" presName="hierRoot3" presStyleCnt="0"/>
      <dgm:spPr/>
      <dgm:t>
        <a:bodyPr/>
        <a:lstStyle/>
        <a:p>
          <a:endParaRPr lang="ru-RU"/>
        </a:p>
      </dgm:t>
    </dgm:pt>
    <dgm:pt modelId="{70031E2F-9741-43B3-9AD0-4E59D9FEC189}" type="pres">
      <dgm:prSet presAssocID="{0A325976-EE7F-41A2-A60E-4BE230CB994C}" presName="composite3" presStyleCnt="0"/>
      <dgm:spPr/>
      <dgm:t>
        <a:bodyPr/>
        <a:lstStyle/>
        <a:p>
          <a:endParaRPr lang="ru-RU"/>
        </a:p>
      </dgm:t>
    </dgm:pt>
    <dgm:pt modelId="{DF27E4DD-C548-4E2B-AC7E-B8E2E1F0439C}" type="pres">
      <dgm:prSet presAssocID="{0A325976-EE7F-41A2-A60E-4BE230CB994C}" presName="background3" presStyleLbl="node3" presStyleIdx="0" presStyleCnt="4"/>
      <dgm:spPr/>
      <dgm:t>
        <a:bodyPr/>
        <a:lstStyle/>
        <a:p>
          <a:endParaRPr lang="ru-RU"/>
        </a:p>
      </dgm:t>
    </dgm:pt>
    <dgm:pt modelId="{9083DF1E-4B28-4EA9-905B-30551C9B81B7}" type="pres">
      <dgm:prSet presAssocID="{0A325976-EE7F-41A2-A60E-4BE230CB994C}" presName="text3" presStyleLbl="fgAcc3" presStyleIdx="0" presStyleCnt="4" custScaleX="1610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09BC09-F5D5-4938-AC7D-CE29DE380A66}" type="pres">
      <dgm:prSet presAssocID="{0A325976-EE7F-41A2-A60E-4BE230CB994C}" presName="hierChild4" presStyleCnt="0"/>
      <dgm:spPr/>
      <dgm:t>
        <a:bodyPr/>
        <a:lstStyle/>
        <a:p>
          <a:endParaRPr lang="ru-RU"/>
        </a:p>
      </dgm:t>
    </dgm:pt>
    <dgm:pt modelId="{C922F660-BD90-4B41-975F-CA1AEA505812}" type="pres">
      <dgm:prSet presAssocID="{DAB37106-4B0C-4240-8B99-8D2E8EDECDB6}" presName="Name17" presStyleLbl="parChTrans1D3" presStyleIdx="1" presStyleCnt="4"/>
      <dgm:spPr/>
      <dgm:t>
        <a:bodyPr/>
        <a:lstStyle/>
        <a:p>
          <a:endParaRPr lang="ru-RU"/>
        </a:p>
      </dgm:t>
    </dgm:pt>
    <dgm:pt modelId="{FF70AAA5-07E8-433B-9174-F327AB74702B}" type="pres">
      <dgm:prSet presAssocID="{8E6A689B-A079-433A-841B-E1BE14E4CCEF}" presName="hierRoot3" presStyleCnt="0"/>
      <dgm:spPr/>
      <dgm:t>
        <a:bodyPr/>
        <a:lstStyle/>
        <a:p>
          <a:endParaRPr lang="ru-RU"/>
        </a:p>
      </dgm:t>
    </dgm:pt>
    <dgm:pt modelId="{4B43B427-3A6F-475D-81B6-47DFF9E4E928}" type="pres">
      <dgm:prSet presAssocID="{8E6A689B-A079-433A-841B-E1BE14E4CCEF}" presName="composite3" presStyleCnt="0"/>
      <dgm:spPr/>
      <dgm:t>
        <a:bodyPr/>
        <a:lstStyle/>
        <a:p>
          <a:endParaRPr lang="ru-RU"/>
        </a:p>
      </dgm:t>
    </dgm:pt>
    <dgm:pt modelId="{B8D81B96-FAFF-40AC-A28D-07DF02528281}" type="pres">
      <dgm:prSet presAssocID="{8E6A689B-A079-433A-841B-E1BE14E4CCEF}" presName="background3" presStyleLbl="node3" presStyleIdx="1" presStyleCnt="4"/>
      <dgm:spPr/>
      <dgm:t>
        <a:bodyPr/>
        <a:lstStyle/>
        <a:p>
          <a:endParaRPr lang="ru-RU"/>
        </a:p>
      </dgm:t>
    </dgm:pt>
    <dgm:pt modelId="{FE437513-518C-46A7-8204-BF2C5F6D0E64}" type="pres">
      <dgm:prSet presAssocID="{8E6A689B-A079-433A-841B-E1BE14E4CCEF}" presName="text3" presStyleLbl="fgAcc3" presStyleIdx="1" presStyleCnt="4" custScaleX="1782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BACC13-3D29-40C1-91D5-0D4DC3BF054B}" type="pres">
      <dgm:prSet presAssocID="{8E6A689B-A079-433A-841B-E1BE14E4CCEF}" presName="hierChild4" presStyleCnt="0"/>
      <dgm:spPr/>
      <dgm:t>
        <a:bodyPr/>
        <a:lstStyle/>
        <a:p>
          <a:endParaRPr lang="ru-RU"/>
        </a:p>
      </dgm:t>
    </dgm:pt>
    <dgm:pt modelId="{78DF407F-FF33-48B8-B5E3-41DABBCA6BE3}" type="pres">
      <dgm:prSet presAssocID="{E217E680-104E-42D1-817B-1D4FF8D0913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DD32E70-15B3-466F-B8DB-F2CD27D2FE41}" type="pres">
      <dgm:prSet presAssocID="{4DE3C0D9-3725-4406-B33D-35BD475F074E}" presName="hierRoot2" presStyleCnt="0"/>
      <dgm:spPr/>
      <dgm:t>
        <a:bodyPr/>
        <a:lstStyle/>
        <a:p>
          <a:endParaRPr lang="ru-RU"/>
        </a:p>
      </dgm:t>
    </dgm:pt>
    <dgm:pt modelId="{098DB6CB-3A6F-477C-BCD1-150FF7862644}" type="pres">
      <dgm:prSet presAssocID="{4DE3C0D9-3725-4406-B33D-35BD475F074E}" presName="composite2" presStyleCnt="0"/>
      <dgm:spPr/>
      <dgm:t>
        <a:bodyPr/>
        <a:lstStyle/>
        <a:p>
          <a:endParaRPr lang="ru-RU"/>
        </a:p>
      </dgm:t>
    </dgm:pt>
    <dgm:pt modelId="{4F534D87-A642-4946-853F-994470497795}" type="pres">
      <dgm:prSet presAssocID="{4DE3C0D9-3725-4406-B33D-35BD475F074E}" presName="background2" presStyleLbl="node2" presStyleIdx="1" presStyleCnt="2"/>
      <dgm:spPr/>
      <dgm:t>
        <a:bodyPr/>
        <a:lstStyle/>
        <a:p>
          <a:endParaRPr lang="ru-RU"/>
        </a:p>
      </dgm:t>
    </dgm:pt>
    <dgm:pt modelId="{38E436BB-95B7-4CF3-B8CC-B841B9F9ADA6}" type="pres">
      <dgm:prSet presAssocID="{4DE3C0D9-3725-4406-B33D-35BD475F074E}" presName="text2" presStyleLbl="fgAcc2" presStyleIdx="1" presStyleCnt="2" custScaleX="1820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888C44-54F5-4680-9FAC-082E088D42D1}" type="pres">
      <dgm:prSet presAssocID="{4DE3C0D9-3725-4406-B33D-35BD475F074E}" presName="hierChild3" presStyleCnt="0"/>
      <dgm:spPr/>
      <dgm:t>
        <a:bodyPr/>
        <a:lstStyle/>
        <a:p>
          <a:endParaRPr lang="ru-RU"/>
        </a:p>
      </dgm:t>
    </dgm:pt>
    <dgm:pt modelId="{15C22318-3634-4DFA-8DF9-631248001225}" type="pres">
      <dgm:prSet presAssocID="{85D5E65F-651A-4496-A8A8-741E00471900}" presName="Name17" presStyleLbl="parChTrans1D3" presStyleIdx="2" presStyleCnt="4"/>
      <dgm:spPr/>
      <dgm:t>
        <a:bodyPr/>
        <a:lstStyle/>
        <a:p>
          <a:endParaRPr lang="ru-RU"/>
        </a:p>
      </dgm:t>
    </dgm:pt>
    <dgm:pt modelId="{715DF288-5656-44EB-B1F9-50D4247F1B45}" type="pres">
      <dgm:prSet presAssocID="{D1A8D0CB-5923-4B54-B710-51D08082742A}" presName="hierRoot3" presStyleCnt="0"/>
      <dgm:spPr/>
      <dgm:t>
        <a:bodyPr/>
        <a:lstStyle/>
        <a:p>
          <a:endParaRPr lang="ru-RU"/>
        </a:p>
      </dgm:t>
    </dgm:pt>
    <dgm:pt modelId="{F3B63DC5-A539-45FF-AF3C-7F851B04D762}" type="pres">
      <dgm:prSet presAssocID="{D1A8D0CB-5923-4B54-B710-51D08082742A}" presName="composite3" presStyleCnt="0"/>
      <dgm:spPr/>
      <dgm:t>
        <a:bodyPr/>
        <a:lstStyle/>
        <a:p>
          <a:endParaRPr lang="ru-RU"/>
        </a:p>
      </dgm:t>
    </dgm:pt>
    <dgm:pt modelId="{A03B317E-3477-4883-87E9-105836A30E62}" type="pres">
      <dgm:prSet presAssocID="{D1A8D0CB-5923-4B54-B710-51D08082742A}" presName="background3" presStyleLbl="node3" presStyleIdx="2" presStyleCnt="4"/>
      <dgm:spPr/>
      <dgm:t>
        <a:bodyPr/>
        <a:lstStyle/>
        <a:p>
          <a:endParaRPr lang="ru-RU"/>
        </a:p>
      </dgm:t>
    </dgm:pt>
    <dgm:pt modelId="{03A84813-0A25-463B-B135-0EED1B30BE0A}" type="pres">
      <dgm:prSet presAssocID="{D1A8D0CB-5923-4B54-B710-51D08082742A}" presName="text3" presStyleLbl="fgAcc3" presStyleIdx="2" presStyleCnt="4" custScaleX="1456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A0D67B-7988-4AE2-88FA-EFD04586AF03}" type="pres">
      <dgm:prSet presAssocID="{D1A8D0CB-5923-4B54-B710-51D08082742A}" presName="hierChild4" presStyleCnt="0"/>
      <dgm:spPr/>
      <dgm:t>
        <a:bodyPr/>
        <a:lstStyle/>
        <a:p>
          <a:endParaRPr lang="ru-RU"/>
        </a:p>
      </dgm:t>
    </dgm:pt>
    <dgm:pt modelId="{F5A5BFE2-80AD-45EC-A9C1-33277A8F1123}" type="pres">
      <dgm:prSet presAssocID="{66F4D664-05B3-4629-8C3C-E284E1D731EF}" presName="Name17" presStyleLbl="parChTrans1D3" presStyleIdx="3" presStyleCnt="4"/>
      <dgm:spPr/>
      <dgm:t>
        <a:bodyPr/>
        <a:lstStyle/>
        <a:p>
          <a:endParaRPr lang="ru-RU"/>
        </a:p>
      </dgm:t>
    </dgm:pt>
    <dgm:pt modelId="{3A2D0724-4E5E-446C-982E-41ADC025C307}" type="pres">
      <dgm:prSet presAssocID="{E73476C9-8263-47EB-93C9-5EBE77CC7EBF}" presName="hierRoot3" presStyleCnt="0"/>
      <dgm:spPr/>
      <dgm:t>
        <a:bodyPr/>
        <a:lstStyle/>
        <a:p>
          <a:endParaRPr lang="ru-RU"/>
        </a:p>
      </dgm:t>
    </dgm:pt>
    <dgm:pt modelId="{2308B3F3-BD52-4A28-ADA2-95E292E772BB}" type="pres">
      <dgm:prSet presAssocID="{E73476C9-8263-47EB-93C9-5EBE77CC7EBF}" presName="composite3" presStyleCnt="0"/>
      <dgm:spPr/>
      <dgm:t>
        <a:bodyPr/>
        <a:lstStyle/>
        <a:p>
          <a:endParaRPr lang="ru-RU"/>
        </a:p>
      </dgm:t>
    </dgm:pt>
    <dgm:pt modelId="{04BC4E4B-0AAB-41A7-B109-34E5A6A33224}" type="pres">
      <dgm:prSet presAssocID="{E73476C9-8263-47EB-93C9-5EBE77CC7EBF}" presName="background3" presStyleLbl="node3" presStyleIdx="3" presStyleCnt="4"/>
      <dgm:spPr/>
      <dgm:t>
        <a:bodyPr/>
        <a:lstStyle/>
        <a:p>
          <a:endParaRPr lang="ru-RU"/>
        </a:p>
      </dgm:t>
    </dgm:pt>
    <dgm:pt modelId="{7FEA662E-E711-4734-84CD-81F1349B934D}" type="pres">
      <dgm:prSet presAssocID="{E73476C9-8263-47EB-93C9-5EBE77CC7EBF}" presName="text3" presStyleLbl="fgAcc3" presStyleIdx="3" presStyleCnt="4" custScaleX="170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76F691-560E-46E3-9E96-80ED639943EC}" type="pres">
      <dgm:prSet presAssocID="{E73476C9-8263-47EB-93C9-5EBE77CC7EBF}" presName="hierChild4" presStyleCnt="0"/>
      <dgm:spPr/>
      <dgm:t>
        <a:bodyPr/>
        <a:lstStyle/>
        <a:p>
          <a:endParaRPr lang="ru-RU"/>
        </a:p>
      </dgm:t>
    </dgm:pt>
  </dgm:ptLst>
  <dgm:cxnLst>
    <dgm:cxn modelId="{D190CC9E-4698-459D-B987-B2ADAAE1E1A6}" type="presOf" srcId="{0A325976-EE7F-41A2-A60E-4BE230CB994C}" destId="{9083DF1E-4B28-4EA9-905B-30551C9B81B7}" srcOrd="0" destOrd="0" presId="urn:microsoft.com/office/officeart/2005/8/layout/hierarchy1"/>
    <dgm:cxn modelId="{85D6247E-8DD6-4DD2-96F8-A63673488774}" type="presOf" srcId="{4DE3C0D9-3725-4406-B33D-35BD475F074E}" destId="{38E436BB-95B7-4CF3-B8CC-B841B9F9ADA6}" srcOrd="0" destOrd="0" presId="urn:microsoft.com/office/officeart/2005/8/layout/hierarchy1"/>
    <dgm:cxn modelId="{068AA201-3AFE-4178-A6BA-C8CBB3A6463D}" type="presOf" srcId="{085284DC-E24E-4D6C-A861-F087B04BD900}" destId="{1ED9AF63-BD3E-47D8-8DB8-35D4E097A44D}" srcOrd="0" destOrd="0" presId="urn:microsoft.com/office/officeart/2005/8/layout/hierarchy1"/>
    <dgm:cxn modelId="{C6F7E591-CA77-4958-B507-09CA5E7FC1B5}" type="presOf" srcId="{BECDC9D8-2A43-4DB8-B5F7-3BF78C6BB975}" destId="{15390126-324C-4518-AB9E-02D88F9459C6}" srcOrd="0" destOrd="0" presId="urn:microsoft.com/office/officeart/2005/8/layout/hierarchy1"/>
    <dgm:cxn modelId="{D196106A-FCEB-4ACE-BC40-6844FEE36110}" type="presOf" srcId="{66F4D664-05B3-4629-8C3C-E284E1D731EF}" destId="{F5A5BFE2-80AD-45EC-A9C1-33277A8F1123}" srcOrd="0" destOrd="0" presId="urn:microsoft.com/office/officeart/2005/8/layout/hierarchy1"/>
    <dgm:cxn modelId="{1685CD75-48DB-4A19-844B-8E22B476E500}" type="presOf" srcId="{E217E680-104E-42D1-817B-1D4FF8D09138}" destId="{78DF407F-FF33-48B8-B5E3-41DABBCA6BE3}" srcOrd="0" destOrd="0" presId="urn:microsoft.com/office/officeart/2005/8/layout/hierarchy1"/>
    <dgm:cxn modelId="{64ED3FDF-C5E7-45C3-AB83-987E2CBADF10}" type="presOf" srcId="{8D64E81B-7A4A-4540-AA7D-47E8C5C40577}" destId="{C004AB0F-0E00-4247-B954-C700A68FC171}" srcOrd="0" destOrd="0" presId="urn:microsoft.com/office/officeart/2005/8/layout/hierarchy1"/>
    <dgm:cxn modelId="{6FA756F0-0C29-46E8-80F4-1692B3E0D96F}" srcId="{4DE3C0D9-3725-4406-B33D-35BD475F074E}" destId="{E73476C9-8263-47EB-93C9-5EBE77CC7EBF}" srcOrd="1" destOrd="0" parTransId="{66F4D664-05B3-4629-8C3C-E284E1D731EF}" sibTransId="{5B2AABD2-C302-4278-AE0A-FAE432B37ACC}"/>
    <dgm:cxn modelId="{D5021372-403B-42B0-9475-0DB8BAC11866}" srcId="{085284DC-E24E-4D6C-A861-F087B04BD900}" destId="{8E6A689B-A079-433A-841B-E1BE14E4CCEF}" srcOrd="1" destOrd="0" parTransId="{DAB37106-4B0C-4240-8B99-8D2E8EDECDB6}" sibTransId="{829696BE-5FC6-477B-89D3-C9C98C2C4B5C}"/>
    <dgm:cxn modelId="{CA364874-D15F-44B7-860C-CEAD2B0065B3}" srcId="{BECDC9D8-2A43-4DB8-B5F7-3BF78C6BB975}" destId="{8D64E81B-7A4A-4540-AA7D-47E8C5C40577}" srcOrd="0" destOrd="0" parTransId="{9DA10F8C-946A-4CD3-8255-E96D16767177}" sibTransId="{92F05386-AA41-4086-A9DE-3E452C025C10}"/>
    <dgm:cxn modelId="{1512AAC4-C586-49D1-99B0-81998C0827F5}" type="presOf" srcId="{6E04ED01-0F30-4109-87CB-97C9FE8F0413}" destId="{998816B8-1425-4FFE-B02C-C98C5AEB63C3}" srcOrd="0" destOrd="0" presId="urn:microsoft.com/office/officeart/2005/8/layout/hierarchy1"/>
    <dgm:cxn modelId="{7A7F4564-A6F6-4CF1-8D2C-B6BF2552415A}" type="presOf" srcId="{D1A8D0CB-5923-4B54-B710-51D08082742A}" destId="{03A84813-0A25-463B-B135-0EED1B30BE0A}" srcOrd="0" destOrd="0" presId="urn:microsoft.com/office/officeart/2005/8/layout/hierarchy1"/>
    <dgm:cxn modelId="{9F218B52-97ED-4936-8617-50C523700D27}" type="presOf" srcId="{C5C84DC1-671C-4FEB-AD48-B7718FFADBAC}" destId="{CBCD1177-9C92-41D1-97BA-FD02E58135D7}" srcOrd="0" destOrd="0" presId="urn:microsoft.com/office/officeart/2005/8/layout/hierarchy1"/>
    <dgm:cxn modelId="{935A8B7B-3E87-41E7-818A-708275E20E6F}" type="presOf" srcId="{8E6A689B-A079-433A-841B-E1BE14E4CCEF}" destId="{FE437513-518C-46A7-8204-BF2C5F6D0E64}" srcOrd="0" destOrd="0" presId="urn:microsoft.com/office/officeart/2005/8/layout/hierarchy1"/>
    <dgm:cxn modelId="{B00C087E-C0BC-4C7E-B271-E9E79DA3549A}" type="presOf" srcId="{85D5E65F-651A-4496-A8A8-741E00471900}" destId="{15C22318-3634-4DFA-8DF9-631248001225}" srcOrd="0" destOrd="0" presId="urn:microsoft.com/office/officeart/2005/8/layout/hierarchy1"/>
    <dgm:cxn modelId="{1B8C9205-FC74-46ED-97E7-BF19C7049205}" srcId="{8D64E81B-7A4A-4540-AA7D-47E8C5C40577}" destId="{085284DC-E24E-4D6C-A861-F087B04BD900}" srcOrd="0" destOrd="0" parTransId="{6E04ED01-0F30-4109-87CB-97C9FE8F0413}" sibTransId="{4DB7B421-DAB8-4012-8EC0-8296E3FADD8B}"/>
    <dgm:cxn modelId="{A5A7C5AC-3D6A-4DC2-917F-FE7ADE8C7DB1}" srcId="{085284DC-E24E-4D6C-A861-F087B04BD900}" destId="{0A325976-EE7F-41A2-A60E-4BE230CB994C}" srcOrd="0" destOrd="0" parTransId="{C5C84DC1-671C-4FEB-AD48-B7718FFADBAC}" sibTransId="{1A0892E4-1258-4E7D-BC53-679839CBD241}"/>
    <dgm:cxn modelId="{B10C2D46-13B0-45EA-9DC5-DA029C21EAC3}" type="presOf" srcId="{E73476C9-8263-47EB-93C9-5EBE77CC7EBF}" destId="{7FEA662E-E711-4734-84CD-81F1349B934D}" srcOrd="0" destOrd="0" presId="urn:microsoft.com/office/officeart/2005/8/layout/hierarchy1"/>
    <dgm:cxn modelId="{21355CA1-1E7F-4406-AA8E-53BDFDA3B99D}" srcId="{4DE3C0D9-3725-4406-B33D-35BD475F074E}" destId="{D1A8D0CB-5923-4B54-B710-51D08082742A}" srcOrd="0" destOrd="0" parTransId="{85D5E65F-651A-4496-A8A8-741E00471900}" sibTransId="{9D2BD27A-FA0C-4CC8-8CD7-D6085E2EFFD8}"/>
    <dgm:cxn modelId="{0E34D4C0-01F8-462C-8174-C093ADD17E78}" type="presOf" srcId="{DAB37106-4B0C-4240-8B99-8D2E8EDECDB6}" destId="{C922F660-BD90-4B41-975F-CA1AEA505812}" srcOrd="0" destOrd="0" presId="urn:microsoft.com/office/officeart/2005/8/layout/hierarchy1"/>
    <dgm:cxn modelId="{F5A1584C-3771-4CE2-BEBD-0E55B2BF6903}" srcId="{8D64E81B-7A4A-4540-AA7D-47E8C5C40577}" destId="{4DE3C0D9-3725-4406-B33D-35BD475F074E}" srcOrd="1" destOrd="0" parTransId="{E217E680-104E-42D1-817B-1D4FF8D09138}" sibTransId="{BA5B704F-DED0-4650-8295-9FFB473D5826}"/>
    <dgm:cxn modelId="{73D70823-48A1-4CB0-ADAE-A0E5C33751EA}" type="presParOf" srcId="{15390126-324C-4518-AB9E-02D88F9459C6}" destId="{8BD719A8-3E9F-4F1A-9444-A090EB9CCD2C}" srcOrd="0" destOrd="0" presId="urn:microsoft.com/office/officeart/2005/8/layout/hierarchy1"/>
    <dgm:cxn modelId="{B445CE9D-B574-44AD-A3B0-9B75594B3B41}" type="presParOf" srcId="{8BD719A8-3E9F-4F1A-9444-A090EB9CCD2C}" destId="{E30552CE-F56F-4508-A8B5-5ACE4FE57D4C}" srcOrd="0" destOrd="0" presId="urn:microsoft.com/office/officeart/2005/8/layout/hierarchy1"/>
    <dgm:cxn modelId="{A144ADAA-7F53-4CA8-994E-0B6AE63332C3}" type="presParOf" srcId="{E30552CE-F56F-4508-A8B5-5ACE4FE57D4C}" destId="{9F76E98E-E1C5-47E8-AD4C-F80BA4BAEF2C}" srcOrd="0" destOrd="0" presId="urn:microsoft.com/office/officeart/2005/8/layout/hierarchy1"/>
    <dgm:cxn modelId="{B416497E-D8E4-4EFD-8370-7CDD3837F1C8}" type="presParOf" srcId="{E30552CE-F56F-4508-A8B5-5ACE4FE57D4C}" destId="{C004AB0F-0E00-4247-B954-C700A68FC171}" srcOrd="1" destOrd="0" presId="urn:microsoft.com/office/officeart/2005/8/layout/hierarchy1"/>
    <dgm:cxn modelId="{86788C1C-9D2A-4944-9140-5120DEB57EBD}" type="presParOf" srcId="{8BD719A8-3E9F-4F1A-9444-A090EB9CCD2C}" destId="{5D1C3F3E-8043-44D5-8B35-D87E5BBE78ED}" srcOrd="1" destOrd="0" presId="urn:microsoft.com/office/officeart/2005/8/layout/hierarchy1"/>
    <dgm:cxn modelId="{69709FA6-7F4A-40AE-804C-E76BB397F3E8}" type="presParOf" srcId="{5D1C3F3E-8043-44D5-8B35-D87E5BBE78ED}" destId="{998816B8-1425-4FFE-B02C-C98C5AEB63C3}" srcOrd="0" destOrd="0" presId="urn:microsoft.com/office/officeart/2005/8/layout/hierarchy1"/>
    <dgm:cxn modelId="{EC8EC3CD-7A3F-4A1D-8EF9-76A682FA4473}" type="presParOf" srcId="{5D1C3F3E-8043-44D5-8B35-D87E5BBE78ED}" destId="{3842BCA2-38A3-4D45-BB1E-63F3B1B8F9B5}" srcOrd="1" destOrd="0" presId="urn:microsoft.com/office/officeart/2005/8/layout/hierarchy1"/>
    <dgm:cxn modelId="{2BC8CC68-0DF3-448A-B7D2-D3711F5B59EF}" type="presParOf" srcId="{3842BCA2-38A3-4D45-BB1E-63F3B1B8F9B5}" destId="{975CE49D-78C1-4D2B-A12D-96A9C13F8D19}" srcOrd="0" destOrd="0" presId="urn:microsoft.com/office/officeart/2005/8/layout/hierarchy1"/>
    <dgm:cxn modelId="{C8F192C2-834B-4725-8826-4B7844BB54DA}" type="presParOf" srcId="{975CE49D-78C1-4D2B-A12D-96A9C13F8D19}" destId="{56C9F93C-6162-4757-847B-8B4728B0DDDE}" srcOrd="0" destOrd="0" presId="urn:microsoft.com/office/officeart/2005/8/layout/hierarchy1"/>
    <dgm:cxn modelId="{BE200C71-E275-498C-A3D5-FAB13F3C7C55}" type="presParOf" srcId="{975CE49D-78C1-4D2B-A12D-96A9C13F8D19}" destId="{1ED9AF63-BD3E-47D8-8DB8-35D4E097A44D}" srcOrd="1" destOrd="0" presId="urn:microsoft.com/office/officeart/2005/8/layout/hierarchy1"/>
    <dgm:cxn modelId="{5B240374-9E6E-4954-80C0-1953F8A26626}" type="presParOf" srcId="{3842BCA2-38A3-4D45-BB1E-63F3B1B8F9B5}" destId="{228C65E9-744E-486D-B8D2-5D4A930EA449}" srcOrd="1" destOrd="0" presId="urn:microsoft.com/office/officeart/2005/8/layout/hierarchy1"/>
    <dgm:cxn modelId="{54F66D3C-1F1D-4F05-8CCA-8A3A38F6C998}" type="presParOf" srcId="{228C65E9-744E-486D-B8D2-5D4A930EA449}" destId="{CBCD1177-9C92-41D1-97BA-FD02E58135D7}" srcOrd="0" destOrd="0" presId="urn:microsoft.com/office/officeart/2005/8/layout/hierarchy1"/>
    <dgm:cxn modelId="{0835D9E1-2328-4CDD-B986-A5AF8FD7E35E}" type="presParOf" srcId="{228C65E9-744E-486D-B8D2-5D4A930EA449}" destId="{A1FC7320-D10A-4D34-B2B2-3C16DDB25E11}" srcOrd="1" destOrd="0" presId="urn:microsoft.com/office/officeart/2005/8/layout/hierarchy1"/>
    <dgm:cxn modelId="{F6E9DACB-B35D-403F-8046-24ED1EC81E7D}" type="presParOf" srcId="{A1FC7320-D10A-4D34-B2B2-3C16DDB25E11}" destId="{70031E2F-9741-43B3-9AD0-4E59D9FEC189}" srcOrd="0" destOrd="0" presId="urn:microsoft.com/office/officeart/2005/8/layout/hierarchy1"/>
    <dgm:cxn modelId="{86CDF1B5-DB82-400E-B9E0-7A9B51F92B85}" type="presParOf" srcId="{70031E2F-9741-43B3-9AD0-4E59D9FEC189}" destId="{DF27E4DD-C548-4E2B-AC7E-B8E2E1F0439C}" srcOrd="0" destOrd="0" presId="urn:microsoft.com/office/officeart/2005/8/layout/hierarchy1"/>
    <dgm:cxn modelId="{645A5C64-37C2-4A24-8DFA-371DBE6034E6}" type="presParOf" srcId="{70031E2F-9741-43B3-9AD0-4E59D9FEC189}" destId="{9083DF1E-4B28-4EA9-905B-30551C9B81B7}" srcOrd="1" destOrd="0" presId="urn:microsoft.com/office/officeart/2005/8/layout/hierarchy1"/>
    <dgm:cxn modelId="{3DC689FB-A4F8-4319-A793-A30F5BDA2D00}" type="presParOf" srcId="{A1FC7320-D10A-4D34-B2B2-3C16DDB25E11}" destId="{8109BC09-F5D5-4938-AC7D-CE29DE380A66}" srcOrd="1" destOrd="0" presId="urn:microsoft.com/office/officeart/2005/8/layout/hierarchy1"/>
    <dgm:cxn modelId="{EE6F3387-E137-410B-A911-E68EAFA3E0EF}" type="presParOf" srcId="{228C65E9-744E-486D-B8D2-5D4A930EA449}" destId="{C922F660-BD90-4B41-975F-CA1AEA505812}" srcOrd="2" destOrd="0" presId="urn:microsoft.com/office/officeart/2005/8/layout/hierarchy1"/>
    <dgm:cxn modelId="{57FFFAD8-3464-4732-826F-6A778D544241}" type="presParOf" srcId="{228C65E9-744E-486D-B8D2-5D4A930EA449}" destId="{FF70AAA5-07E8-433B-9174-F327AB74702B}" srcOrd="3" destOrd="0" presId="urn:microsoft.com/office/officeart/2005/8/layout/hierarchy1"/>
    <dgm:cxn modelId="{5282340A-36FF-4F22-BCAF-F09A528DC573}" type="presParOf" srcId="{FF70AAA5-07E8-433B-9174-F327AB74702B}" destId="{4B43B427-3A6F-475D-81B6-47DFF9E4E928}" srcOrd="0" destOrd="0" presId="urn:microsoft.com/office/officeart/2005/8/layout/hierarchy1"/>
    <dgm:cxn modelId="{D34B3BBD-F5BE-4A39-AB87-3B5BB5C2C14F}" type="presParOf" srcId="{4B43B427-3A6F-475D-81B6-47DFF9E4E928}" destId="{B8D81B96-FAFF-40AC-A28D-07DF02528281}" srcOrd="0" destOrd="0" presId="urn:microsoft.com/office/officeart/2005/8/layout/hierarchy1"/>
    <dgm:cxn modelId="{8902865E-4E97-46EA-B5A1-DD163900C7FF}" type="presParOf" srcId="{4B43B427-3A6F-475D-81B6-47DFF9E4E928}" destId="{FE437513-518C-46A7-8204-BF2C5F6D0E64}" srcOrd="1" destOrd="0" presId="urn:microsoft.com/office/officeart/2005/8/layout/hierarchy1"/>
    <dgm:cxn modelId="{9A0E6706-1796-4228-81AB-5F4278B13B2C}" type="presParOf" srcId="{FF70AAA5-07E8-433B-9174-F327AB74702B}" destId="{3DBACC13-3D29-40C1-91D5-0D4DC3BF054B}" srcOrd="1" destOrd="0" presId="urn:microsoft.com/office/officeart/2005/8/layout/hierarchy1"/>
    <dgm:cxn modelId="{9A64C8FA-E6DD-46D0-953B-F6345CBED4E6}" type="presParOf" srcId="{5D1C3F3E-8043-44D5-8B35-D87E5BBE78ED}" destId="{78DF407F-FF33-48B8-B5E3-41DABBCA6BE3}" srcOrd="2" destOrd="0" presId="urn:microsoft.com/office/officeart/2005/8/layout/hierarchy1"/>
    <dgm:cxn modelId="{C1AF04A1-8CE4-4D9C-842D-9CB1E0C5BE47}" type="presParOf" srcId="{5D1C3F3E-8043-44D5-8B35-D87E5BBE78ED}" destId="{1DD32E70-15B3-466F-B8DB-F2CD27D2FE41}" srcOrd="3" destOrd="0" presId="urn:microsoft.com/office/officeart/2005/8/layout/hierarchy1"/>
    <dgm:cxn modelId="{C9725CA7-2D19-47E5-8291-6BD5D361B482}" type="presParOf" srcId="{1DD32E70-15B3-466F-B8DB-F2CD27D2FE41}" destId="{098DB6CB-3A6F-477C-BCD1-150FF7862644}" srcOrd="0" destOrd="0" presId="urn:microsoft.com/office/officeart/2005/8/layout/hierarchy1"/>
    <dgm:cxn modelId="{0B97361A-C59C-4662-9673-8BC354816E0A}" type="presParOf" srcId="{098DB6CB-3A6F-477C-BCD1-150FF7862644}" destId="{4F534D87-A642-4946-853F-994470497795}" srcOrd="0" destOrd="0" presId="urn:microsoft.com/office/officeart/2005/8/layout/hierarchy1"/>
    <dgm:cxn modelId="{CE1685BC-3E66-41F6-B478-00C1229FDDF2}" type="presParOf" srcId="{098DB6CB-3A6F-477C-BCD1-150FF7862644}" destId="{38E436BB-95B7-4CF3-B8CC-B841B9F9ADA6}" srcOrd="1" destOrd="0" presId="urn:microsoft.com/office/officeart/2005/8/layout/hierarchy1"/>
    <dgm:cxn modelId="{F8781D77-FD3D-4D21-989A-FD63D6704A82}" type="presParOf" srcId="{1DD32E70-15B3-466F-B8DB-F2CD27D2FE41}" destId="{59888C44-54F5-4680-9FAC-082E088D42D1}" srcOrd="1" destOrd="0" presId="urn:microsoft.com/office/officeart/2005/8/layout/hierarchy1"/>
    <dgm:cxn modelId="{4B4918EE-1B80-42A4-9F7E-B717124E8CD0}" type="presParOf" srcId="{59888C44-54F5-4680-9FAC-082E088D42D1}" destId="{15C22318-3634-4DFA-8DF9-631248001225}" srcOrd="0" destOrd="0" presId="urn:microsoft.com/office/officeart/2005/8/layout/hierarchy1"/>
    <dgm:cxn modelId="{E881680F-6B47-47DF-963B-8A84A7FD9CC7}" type="presParOf" srcId="{59888C44-54F5-4680-9FAC-082E088D42D1}" destId="{715DF288-5656-44EB-B1F9-50D4247F1B45}" srcOrd="1" destOrd="0" presId="urn:microsoft.com/office/officeart/2005/8/layout/hierarchy1"/>
    <dgm:cxn modelId="{31FE5BA6-E803-4E9C-892B-627AFA5E21B2}" type="presParOf" srcId="{715DF288-5656-44EB-B1F9-50D4247F1B45}" destId="{F3B63DC5-A539-45FF-AF3C-7F851B04D762}" srcOrd="0" destOrd="0" presId="urn:microsoft.com/office/officeart/2005/8/layout/hierarchy1"/>
    <dgm:cxn modelId="{50D66152-BEB0-4FD8-8B1A-FBE0D3F0CC87}" type="presParOf" srcId="{F3B63DC5-A539-45FF-AF3C-7F851B04D762}" destId="{A03B317E-3477-4883-87E9-105836A30E62}" srcOrd="0" destOrd="0" presId="urn:microsoft.com/office/officeart/2005/8/layout/hierarchy1"/>
    <dgm:cxn modelId="{B0C71C99-09A1-48CB-85B5-BFAAC2EFDC8B}" type="presParOf" srcId="{F3B63DC5-A539-45FF-AF3C-7F851B04D762}" destId="{03A84813-0A25-463B-B135-0EED1B30BE0A}" srcOrd="1" destOrd="0" presId="urn:microsoft.com/office/officeart/2005/8/layout/hierarchy1"/>
    <dgm:cxn modelId="{A1AACEF8-6B54-40AE-AAA1-28ED0BE93349}" type="presParOf" srcId="{715DF288-5656-44EB-B1F9-50D4247F1B45}" destId="{6EA0D67B-7988-4AE2-88FA-EFD04586AF03}" srcOrd="1" destOrd="0" presId="urn:microsoft.com/office/officeart/2005/8/layout/hierarchy1"/>
    <dgm:cxn modelId="{F579420D-D6A5-485A-8C14-4C845EDBDC95}" type="presParOf" srcId="{59888C44-54F5-4680-9FAC-082E088D42D1}" destId="{F5A5BFE2-80AD-45EC-A9C1-33277A8F1123}" srcOrd="2" destOrd="0" presId="urn:microsoft.com/office/officeart/2005/8/layout/hierarchy1"/>
    <dgm:cxn modelId="{5DBD31AD-6723-46E9-8E9D-9FC065735319}" type="presParOf" srcId="{59888C44-54F5-4680-9FAC-082E088D42D1}" destId="{3A2D0724-4E5E-446C-982E-41ADC025C307}" srcOrd="3" destOrd="0" presId="urn:microsoft.com/office/officeart/2005/8/layout/hierarchy1"/>
    <dgm:cxn modelId="{E4CE1052-009C-4701-A353-4E0E30B7E8DC}" type="presParOf" srcId="{3A2D0724-4E5E-446C-982E-41ADC025C307}" destId="{2308B3F3-BD52-4A28-ADA2-95E292E772BB}" srcOrd="0" destOrd="0" presId="urn:microsoft.com/office/officeart/2005/8/layout/hierarchy1"/>
    <dgm:cxn modelId="{D7FD576A-0ED1-4113-A74B-6DB0489F2988}" type="presParOf" srcId="{2308B3F3-BD52-4A28-ADA2-95E292E772BB}" destId="{04BC4E4B-0AAB-41A7-B109-34E5A6A33224}" srcOrd="0" destOrd="0" presId="urn:microsoft.com/office/officeart/2005/8/layout/hierarchy1"/>
    <dgm:cxn modelId="{B00F95A9-1129-4B2E-8689-CF16261C9C73}" type="presParOf" srcId="{2308B3F3-BD52-4A28-ADA2-95E292E772BB}" destId="{7FEA662E-E711-4734-84CD-81F1349B934D}" srcOrd="1" destOrd="0" presId="urn:microsoft.com/office/officeart/2005/8/layout/hierarchy1"/>
    <dgm:cxn modelId="{AEAC6347-A6B5-4EF0-B9C6-D786CB1CE57E}" type="presParOf" srcId="{3A2D0724-4E5E-446C-982E-41ADC025C307}" destId="{4276F691-560E-46E3-9E96-80ED639943E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B489D9-E281-435F-966A-DBF22834A9D6}" type="doc">
      <dgm:prSet loTypeId="urn:microsoft.com/office/officeart/2005/8/layout/hierarchy3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F394A8F-DAEC-4EC8-BFD8-E89D41BFAE09}">
      <dgm:prSet phldrT="[Текст]" custT="1"/>
      <dgm:spPr/>
      <dgm:t>
        <a:bodyPr/>
        <a:lstStyle/>
        <a:p>
          <a:r>
            <a:rPr lang="ru-RU" sz="1400" smtClean="0">
              <a:latin typeface="+mj-lt"/>
            </a:rPr>
            <a:t>Искусственные</a:t>
          </a:r>
          <a:endParaRPr lang="ru-RU" sz="1400" dirty="0">
            <a:latin typeface="+mj-lt"/>
          </a:endParaRPr>
        </a:p>
      </dgm:t>
    </dgm:pt>
    <dgm:pt modelId="{306C49DC-2F01-48ED-B106-08F1F7D06CD3}" type="parTrans" cxnId="{4E1D65B1-EDA7-4824-A90D-B6B1B13F85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C02D2CCC-2537-4092-9EC5-48BA3D203768}" type="sibTrans" cxnId="{4E1D65B1-EDA7-4824-A90D-B6B1B13F85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E0F35130-0474-4656-B827-D519CEB1527B}">
      <dgm:prSet phldrT="[Текст]" custT="1"/>
      <dgm:spPr/>
      <dgm:t>
        <a:bodyPr/>
        <a:lstStyle/>
        <a:p>
          <a:r>
            <a:rPr lang="ru-RU" sz="1400" smtClean="0">
              <a:latin typeface="+mj-lt"/>
            </a:rPr>
            <a:t>вискозное</a:t>
          </a:r>
          <a:endParaRPr lang="ru-RU" sz="1400" dirty="0">
            <a:latin typeface="+mj-lt"/>
          </a:endParaRPr>
        </a:p>
      </dgm:t>
    </dgm:pt>
    <dgm:pt modelId="{C32AA9D5-A3A0-4426-9EB7-63D012A52A51}" type="parTrans" cxnId="{38B173C9-B111-4305-8BE0-4500CA00EA6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01F479BA-B60D-4DF4-BF07-5F45BF82D69D}" type="sibTrans" cxnId="{38B173C9-B111-4305-8BE0-4500CA00EA6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DA99DE4A-FCA4-4572-9D9E-FAD031C0A7ED}">
      <dgm:prSet phldrT="[Текст]" custT="1"/>
      <dgm:spPr/>
      <dgm:t>
        <a:bodyPr/>
        <a:lstStyle/>
        <a:p>
          <a:r>
            <a:rPr lang="ru-RU" sz="1400" smtClean="0">
              <a:latin typeface="+mj-lt"/>
            </a:rPr>
            <a:t>медноаммиачное</a:t>
          </a:r>
          <a:endParaRPr lang="ru-RU" sz="1400" dirty="0">
            <a:latin typeface="+mj-lt"/>
          </a:endParaRPr>
        </a:p>
      </dgm:t>
    </dgm:pt>
    <dgm:pt modelId="{2D6C2BFB-BA40-41BF-8B6F-5AFE839EFDFF}" type="parTrans" cxnId="{21B9C6C1-3A1B-41BC-992F-475B217591A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33F08BB8-D53E-489D-B22F-D2D99D5E9D9E}" type="sibTrans" cxnId="{21B9C6C1-3A1B-41BC-992F-475B217591A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56CDCFFF-28CD-4A95-A570-2445E73723F6}">
      <dgm:prSet phldrT="[Текст]" custT="1"/>
      <dgm:spPr/>
      <dgm:t>
        <a:bodyPr/>
        <a:lstStyle/>
        <a:p>
          <a:r>
            <a:rPr lang="ru-RU" sz="1400" smtClean="0">
              <a:latin typeface="+mj-lt"/>
            </a:rPr>
            <a:t>Синтетические</a:t>
          </a:r>
          <a:endParaRPr lang="ru-RU" sz="1400" dirty="0">
            <a:latin typeface="+mj-lt"/>
          </a:endParaRPr>
        </a:p>
      </dgm:t>
    </dgm:pt>
    <dgm:pt modelId="{AC021CFA-6578-485B-A199-4117518DEC64}" type="parTrans" cxnId="{1DEAA50A-2686-4640-8AA6-3CC056CC86F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0C2AEA2D-2A21-450B-8897-CB445C8F5215}" type="sibTrans" cxnId="{1DEAA50A-2686-4640-8AA6-3CC056CC86F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F03CA18D-7F2D-4E86-A9F3-0869DE495C44}">
      <dgm:prSet phldrT="[Текст]" custT="1"/>
      <dgm:spPr/>
      <dgm:t>
        <a:bodyPr/>
        <a:lstStyle/>
        <a:p>
          <a:r>
            <a:rPr lang="ru-RU" sz="1400" smtClean="0">
              <a:latin typeface="+mj-lt"/>
            </a:rPr>
            <a:t>полиэфирные</a:t>
          </a:r>
          <a:endParaRPr lang="ru-RU" sz="1400" dirty="0">
            <a:latin typeface="+mj-lt"/>
          </a:endParaRPr>
        </a:p>
      </dgm:t>
    </dgm:pt>
    <dgm:pt modelId="{D33A3804-19E9-4FDB-8A35-60459CBAC2E1}" type="parTrans" cxnId="{655BCF68-E052-414F-8AEA-39410DED75D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A1A951E7-BC8B-4F11-BBFF-2DFD72969424}" type="sibTrans" cxnId="{655BCF68-E052-414F-8AEA-39410DED75D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19E2FF03-5E67-47A1-A406-013B2060CB38}">
      <dgm:prSet phldrT="[Текст]" custT="1"/>
      <dgm:spPr/>
      <dgm:t>
        <a:bodyPr/>
        <a:lstStyle/>
        <a:p>
          <a:r>
            <a:rPr lang="ru-RU" sz="1400" smtClean="0">
              <a:latin typeface="+mj-lt"/>
            </a:rPr>
            <a:t>полиамидные</a:t>
          </a:r>
          <a:endParaRPr lang="ru-RU" sz="1400" dirty="0">
            <a:latin typeface="+mj-lt"/>
          </a:endParaRPr>
        </a:p>
      </dgm:t>
    </dgm:pt>
    <dgm:pt modelId="{75CB036A-C478-4BE5-9048-5205CC69DE84}" type="parTrans" cxnId="{94507A61-7C60-427A-A8A6-2C977FD3291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0D39D85F-6F97-472C-8803-207F2DD58F06}" type="sibTrans" cxnId="{94507A61-7C60-427A-A8A6-2C977FD3291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20ADCB71-269D-41FC-BFB2-416160544F0D}">
      <dgm:prSet custT="1"/>
      <dgm:spPr/>
      <dgm:t>
        <a:bodyPr/>
        <a:lstStyle/>
        <a:p>
          <a:r>
            <a:rPr lang="ru-RU" sz="1400" smtClean="0">
              <a:latin typeface="+mj-lt"/>
            </a:rPr>
            <a:t>ацетатное</a:t>
          </a:r>
          <a:endParaRPr lang="ru-RU" sz="1400" dirty="0">
            <a:latin typeface="+mj-lt"/>
          </a:endParaRPr>
        </a:p>
      </dgm:t>
    </dgm:pt>
    <dgm:pt modelId="{919CBAE5-F7CA-4E5E-B6CB-070560501EA7}" type="parTrans" cxnId="{4374495F-208A-48A9-8B06-DBF34A913271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99216B51-83F0-4557-8C2D-0C5B0D98696B}" type="sibTrans" cxnId="{4374495F-208A-48A9-8B06-DBF34A913271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89C450CF-41F3-4694-A0A8-83E3A13CBF71}">
      <dgm:prSet custT="1"/>
      <dgm:spPr/>
      <dgm:t>
        <a:bodyPr/>
        <a:lstStyle/>
        <a:p>
          <a:r>
            <a:rPr lang="ru-RU" sz="1400" dirty="0" smtClean="0">
              <a:latin typeface="+mj-lt"/>
            </a:rPr>
            <a:t>полиакрилонитрильные</a:t>
          </a:r>
          <a:endParaRPr lang="ru-RU" sz="1400" dirty="0">
            <a:latin typeface="+mj-lt"/>
          </a:endParaRPr>
        </a:p>
      </dgm:t>
    </dgm:pt>
    <dgm:pt modelId="{5A6D07B4-F2B3-4A7C-9F07-DAF70A2783C0}" type="parTrans" cxnId="{201A9406-E861-4323-ABFC-E5A5EFE842E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D8C69AC2-CA1F-4014-A375-72CD2ADF4EEC}" type="sibTrans" cxnId="{201A9406-E861-4323-ABFC-E5A5EFE842E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3E719538-A150-45B4-A11F-6EB8FA7DCCBE}">
      <dgm:prSet custT="1"/>
      <dgm:spPr/>
      <dgm:t>
        <a:bodyPr/>
        <a:lstStyle/>
        <a:p>
          <a:r>
            <a:rPr lang="ru-RU" sz="1400" smtClean="0">
              <a:latin typeface="+mj-lt"/>
            </a:rPr>
            <a:t>эластановые</a:t>
          </a:r>
          <a:endParaRPr lang="ru-RU" sz="1400" dirty="0">
            <a:latin typeface="+mj-lt"/>
          </a:endParaRPr>
        </a:p>
      </dgm:t>
    </dgm:pt>
    <dgm:pt modelId="{0EF5BB31-DFFC-438F-A14A-62E2EB5E2C01}" type="parTrans" cxnId="{90146AD1-2A98-488A-81CB-BC82AF0049D9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74CFC3CA-2BF6-4342-9D5F-EBF4F8C4B94F}" type="sibTrans" cxnId="{90146AD1-2A98-488A-81CB-BC82AF0049D9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+mj-lt"/>
          </a:endParaRPr>
        </a:p>
      </dgm:t>
    </dgm:pt>
    <dgm:pt modelId="{8C54A4C7-2D7B-4FCB-B861-268D98185D5F}" type="pres">
      <dgm:prSet presAssocID="{85B489D9-E281-435F-966A-DBF22834A9D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4BC721E-86E6-4B0E-BAAA-101E3759A008}" type="pres">
      <dgm:prSet presAssocID="{9F394A8F-DAEC-4EC8-BFD8-E89D41BFAE09}" presName="root" presStyleCnt="0"/>
      <dgm:spPr/>
    </dgm:pt>
    <dgm:pt modelId="{8DCEC561-76C7-4AD3-95BD-4CDC6B65AD38}" type="pres">
      <dgm:prSet presAssocID="{9F394A8F-DAEC-4EC8-BFD8-E89D41BFAE09}" presName="rootComposite" presStyleCnt="0"/>
      <dgm:spPr/>
    </dgm:pt>
    <dgm:pt modelId="{E66B7C68-DC16-4CC9-B565-AE4793673A54}" type="pres">
      <dgm:prSet presAssocID="{9F394A8F-DAEC-4EC8-BFD8-E89D41BFAE09}" presName="rootText" presStyleLbl="node1" presStyleIdx="0" presStyleCnt="2" custScaleX="129008"/>
      <dgm:spPr/>
      <dgm:t>
        <a:bodyPr/>
        <a:lstStyle/>
        <a:p>
          <a:endParaRPr lang="ru-RU"/>
        </a:p>
      </dgm:t>
    </dgm:pt>
    <dgm:pt modelId="{52ECE4BC-27FC-44AB-9C81-4B5EB658C8B0}" type="pres">
      <dgm:prSet presAssocID="{9F394A8F-DAEC-4EC8-BFD8-E89D41BFAE09}" presName="rootConnector" presStyleLbl="node1" presStyleIdx="0" presStyleCnt="2"/>
      <dgm:spPr/>
      <dgm:t>
        <a:bodyPr/>
        <a:lstStyle/>
        <a:p>
          <a:endParaRPr lang="ru-RU"/>
        </a:p>
      </dgm:t>
    </dgm:pt>
    <dgm:pt modelId="{91A2149A-E91A-4282-9CD7-B6985D02E211}" type="pres">
      <dgm:prSet presAssocID="{9F394A8F-DAEC-4EC8-BFD8-E89D41BFAE09}" presName="childShape" presStyleCnt="0"/>
      <dgm:spPr/>
    </dgm:pt>
    <dgm:pt modelId="{4004AE52-DE64-4174-8EE1-FF4D6A2EB8D7}" type="pres">
      <dgm:prSet presAssocID="{C32AA9D5-A3A0-4426-9EB7-63D012A52A51}" presName="Name13" presStyleLbl="parChTrans1D2" presStyleIdx="0" presStyleCnt="7"/>
      <dgm:spPr/>
      <dgm:t>
        <a:bodyPr/>
        <a:lstStyle/>
        <a:p>
          <a:endParaRPr lang="ru-RU"/>
        </a:p>
      </dgm:t>
    </dgm:pt>
    <dgm:pt modelId="{6E2D32AF-C187-4478-9E09-8EFCB268C0BC}" type="pres">
      <dgm:prSet presAssocID="{E0F35130-0474-4656-B827-D519CEB1527B}" presName="childText" presStyleLbl="bgAcc1" presStyleIdx="0" presStyleCnt="7" custScaleX="200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D690E-CAA7-4290-BA93-2C46E4835F42}" type="pres">
      <dgm:prSet presAssocID="{2D6C2BFB-BA40-41BF-8B6F-5AFE839EFDFF}" presName="Name13" presStyleLbl="parChTrans1D2" presStyleIdx="1" presStyleCnt="7"/>
      <dgm:spPr/>
      <dgm:t>
        <a:bodyPr/>
        <a:lstStyle/>
        <a:p>
          <a:endParaRPr lang="ru-RU"/>
        </a:p>
      </dgm:t>
    </dgm:pt>
    <dgm:pt modelId="{AFA4136D-FF3B-4D86-98D6-0AA168F5EE01}" type="pres">
      <dgm:prSet presAssocID="{DA99DE4A-FCA4-4572-9D9E-FAD031C0A7ED}" presName="childText" presStyleLbl="bgAcc1" presStyleIdx="1" presStyleCnt="7" custScaleX="194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C1987-E814-4DBF-846F-31DD577B4B2F}" type="pres">
      <dgm:prSet presAssocID="{919CBAE5-F7CA-4E5E-B6CB-070560501EA7}" presName="Name13" presStyleLbl="parChTrans1D2" presStyleIdx="2" presStyleCnt="7"/>
      <dgm:spPr/>
      <dgm:t>
        <a:bodyPr/>
        <a:lstStyle/>
        <a:p>
          <a:endParaRPr lang="ru-RU"/>
        </a:p>
      </dgm:t>
    </dgm:pt>
    <dgm:pt modelId="{2C3A278D-4B5B-46C4-B6E9-5A546BFD7419}" type="pres">
      <dgm:prSet presAssocID="{20ADCB71-269D-41FC-BFB2-416160544F0D}" presName="childText" presStyleLbl="bgAcc1" presStyleIdx="2" presStyleCnt="7" custScaleX="196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F76B7-611C-4651-A56B-F60112A0380B}" type="pres">
      <dgm:prSet presAssocID="{56CDCFFF-28CD-4A95-A570-2445E73723F6}" presName="root" presStyleCnt="0"/>
      <dgm:spPr/>
    </dgm:pt>
    <dgm:pt modelId="{AF937FFC-4614-40CC-80F8-8037BF9ACBDC}" type="pres">
      <dgm:prSet presAssocID="{56CDCFFF-28CD-4A95-A570-2445E73723F6}" presName="rootComposite" presStyleCnt="0"/>
      <dgm:spPr/>
    </dgm:pt>
    <dgm:pt modelId="{7F2C036E-A453-460D-9972-11F86F769BA9}" type="pres">
      <dgm:prSet presAssocID="{56CDCFFF-28CD-4A95-A570-2445E73723F6}" presName="rootText" presStyleLbl="node1" presStyleIdx="1" presStyleCnt="2" custScaleX="145483"/>
      <dgm:spPr/>
      <dgm:t>
        <a:bodyPr/>
        <a:lstStyle/>
        <a:p>
          <a:endParaRPr lang="ru-RU"/>
        </a:p>
      </dgm:t>
    </dgm:pt>
    <dgm:pt modelId="{2EEB3BFF-28CC-412A-A791-99AE48A19A73}" type="pres">
      <dgm:prSet presAssocID="{56CDCFFF-28CD-4A95-A570-2445E73723F6}" presName="rootConnector" presStyleLbl="node1" presStyleIdx="1" presStyleCnt="2"/>
      <dgm:spPr/>
      <dgm:t>
        <a:bodyPr/>
        <a:lstStyle/>
        <a:p>
          <a:endParaRPr lang="ru-RU"/>
        </a:p>
      </dgm:t>
    </dgm:pt>
    <dgm:pt modelId="{2305D450-FCD6-41CF-95A3-E1D581DB4673}" type="pres">
      <dgm:prSet presAssocID="{56CDCFFF-28CD-4A95-A570-2445E73723F6}" presName="childShape" presStyleCnt="0"/>
      <dgm:spPr/>
    </dgm:pt>
    <dgm:pt modelId="{41BACFE9-FBA6-4B61-9B6C-547AE448A1AD}" type="pres">
      <dgm:prSet presAssocID="{D33A3804-19E9-4FDB-8A35-60459CBAC2E1}" presName="Name13" presStyleLbl="parChTrans1D2" presStyleIdx="3" presStyleCnt="7"/>
      <dgm:spPr/>
      <dgm:t>
        <a:bodyPr/>
        <a:lstStyle/>
        <a:p>
          <a:endParaRPr lang="ru-RU"/>
        </a:p>
      </dgm:t>
    </dgm:pt>
    <dgm:pt modelId="{7469F807-4665-4454-B806-101AE4E39D7D}" type="pres">
      <dgm:prSet presAssocID="{F03CA18D-7F2D-4E86-A9F3-0869DE495C44}" presName="childText" presStyleLbl="bgAcc1" presStyleIdx="3" presStyleCnt="7" custScaleX="233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0AD86-3596-45A6-9ADF-6D2A489B5EF5}" type="pres">
      <dgm:prSet presAssocID="{75CB036A-C478-4BE5-9048-5205CC69DE84}" presName="Name13" presStyleLbl="parChTrans1D2" presStyleIdx="4" presStyleCnt="7"/>
      <dgm:spPr/>
      <dgm:t>
        <a:bodyPr/>
        <a:lstStyle/>
        <a:p>
          <a:endParaRPr lang="ru-RU"/>
        </a:p>
      </dgm:t>
    </dgm:pt>
    <dgm:pt modelId="{EAE26E2A-5BB0-4634-8017-3D4BD9CE299C}" type="pres">
      <dgm:prSet presAssocID="{19E2FF03-5E67-47A1-A406-013B2060CB38}" presName="childText" presStyleLbl="bgAcc1" presStyleIdx="4" presStyleCnt="7" custScaleX="235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07D35-DF54-45BE-B80E-7CCC3773D32C}" type="pres">
      <dgm:prSet presAssocID="{5A6D07B4-F2B3-4A7C-9F07-DAF70A2783C0}" presName="Name13" presStyleLbl="parChTrans1D2" presStyleIdx="5" presStyleCnt="7"/>
      <dgm:spPr/>
      <dgm:t>
        <a:bodyPr/>
        <a:lstStyle/>
        <a:p>
          <a:endParaRPr lang="ru-RU"/>
        </a:p>
      </dgm:t>
    </dgm:pt>
    <dgm:pt modelId="{34BAB297-4564-4EEE-80AE-94F721949CBC}" type="pres">
      <dgm:prSet presAssocID="{89C450CF-41F3-4694-A0A8-83E3A13CBF71}" presName="childText" presStyleLbl="bgAcc1" presStyleIdx="5" presStyleCnt="7" custScaleX="238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0E73C6-3DE6-41EB-9798-C87345FF041B}" type="pres">
      <dgm:prSet presAssocID="{0EF5BB31-DFFC-438F-A14A-62E2EB5E2C01}" presName="Name13" presStyleLbl="parChTrans1D2" presStyleIdx="6" presStyleCnt="7"/>
      <dgm:spPr/>
      <dgm:t>
        <a:bodyPr/>
        <a:lstStyle/>
        <a:p>
          <a:endParaRPr lang="ru-RU"/>
        </a:p>
      </dgm:t>
    </dgm:pt>
    <dgm:pt modelId="{522E2BB7-AE88-4534-98A8-0B20CE9ADE84}" type="pres">
      <dgm:prSet presAssocID="{3E719538-A150-45B4-A11F-6EB8FA7DCCBE}" presName="childText" presStyleLbl="bgAcc1" presStyleIdx="6" presStyleCnt="7" custScaleX="241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B9B4FF-FC44-4673-9AD9-E9D448F88C16}" type="presOf" srcId="{DA99DE4A-FCA4-4572-9D9E-FAD031C0A7ED}" destId="{AFA4136D-FF3B-4D86-98D6-0AA168F5EE01}" srcOrd="0" destOrd="0" presId="urn:microsoft.com/office/officeart/2005/8/layout/hierarchy3"/>
    <dgm:cxn modelId="{CD2653A2-A91B-40BA-B8B2-1B390B2C8421}" type="presOf" srcId="{85B489D9-E281-435F-966A-DBF22834A9D6}" destId="{8C54A4C7-2D7B-4FCB-B861-268D98185D5F}" srcOrd="0" destOrd="0" presId="urn:microsoft.com/office/officeart/2005/8/layout/hierarchy3"/>
    <dgm:cxn modelId="{4E1D65B1-EDA7-4824-A90D-B6B1B13F8577}" srcId="{85B489D9-E281-435F-966A-DBF22834A9D6}" destId="{9F394A8F-DAEC-4EC8-BFD8-E89D41BFAE09}" srcOrd="0" destOrd="0" parTransId="{306C49DC-2F01-48ED-B106-08F1F7D06CD3}" sibTransId="{C02D2CCC-2537-4092-9EC5-48BA3D203768}"/>
    <dgm:cxn modelId="{94507A61-7C60-427A-A8A6-2C977FD32910}" srcId="{56CDCFFF-28CD-4A95-A570-2445E73723F6}" destId="{19E2FF03-5E67-47A1-A406-013B2060CB38}" srcOrd="1" destOrd="0" parTransId="{75CB036A-C478-4BE5-9048-5205CC69DE84}" sibTransId="{0D39D85F-6F97-472C-8803-207F2DD58F06}"/>
    <dgm:cxn modelId="{21B9C6C1-3A1B-41BC-992F-475B217591A5}" srcId="{9F394A8F-DAEC-4EC8-BFD8-E89D41BFAE09}" destId="{DA99DE4A-FCA4-4572-9D9E-FAD031C0A7ED}" srcOrd="1" destOrd="0" parTransId="{2D6C2BFB-BA40-41BF-8B6F-5AFE839EFDFF}" sibTransId="{33F08BB8-D53E-489D-B22F-D2D99D5E9D9E}"/>
    <dgm:cxn modelId="{6CB6495A-E094-4E3F-BBAC-36BCEC78FDCD}" type="presOf" srcId="{3E719538-A150-45B4-A11F-6EB8FA7DCCBE}" destId="{522E2BB7-AE88-4534-98A8-0B20CE9ADE84}" srcOrd="0" destOrd="0" presId="urn:microsoft.com/office/officeart/2005/8/layout/hierarchy3"/>
    <dgm:cxn modelId="{C4ABFB5D-B5A6-4132-8435-A791EBF74A22}" type="presOf" srcId="{F03CA18D-7F2D-4E86-A9F3-0869DE495C44}" destId="{7469F807-4665-4454-B806-101AE4E39D7D}" srcOrd="0" destOrd="0" presId="urn:microsoft.com/office/officeart/2005/8/layout/hierarchy3"/>
    <dgm:cxn modelId="{B59B341F-2511-4D08-AE5C-793A1B11AC89}" type="presOf" srcId="{89C450CF-41F3-4694-A0A8-83E3A13CBF71}" destId="{34BAB297-4564-4EEE-80AE-94F721949CBC}" srcOrd="0" destOrd="0" presId="urn:microsoft.com/office/officeart/2005/8/layout/hierarchy3"/>
    <dgm:cxn modelId="{7AFF86DE-3DCD-48F2-A123-07DDE17D979B}" type="presOf" srcId="{56CDCFFF-28CD-4A95-A570-2445E73723F6}" destId="{7F2C036E-A453-460D-9972-11F86F769BA9}" srcOrd="0" destOrd="0" presId="urn:microsoft.com/office/officeart/2005/8/layout/hierarchy3"/>
    <dgm:cxn modelId="{8BB6D4BB-7F43-4A85-ABA8-9FE7F22EBC45}" type="presOf" srcId="{0EF5BB31-DFFC-438F-A14A-62E2EB5E2C01}" destId="{670E73C6-3DE6-41EB-9798-C87345FF041B}" srcOrd="0" destOrd="0" presId="urn:microsoft.com/office/officeart/2005/8/layout/hierarchy3"/>
    <dgm:cxn modelId="{46D09CE2-B2D8-4522-B60E-E9886D462A3D}" type="presOf" srcId="{5A6D07B4-F2B3-4A7C-9F07-DAF70A2783C0}" destId="{5D007D35-DF54-45BE-B80E-7CCC3773D32C}" srcOrd="0" destOrd="0" presId="urn:microsoft.com/office/officeart/2005/8/layout/hierarchy3"/>
    <dgm:cxn modelId="{ED2509AF-441F-4E3E-86E4-46F4E230DBF5}" type="presOf" srcId="{2D6C2BFB-BA40-41BF-8B6F-5AFE839EFDFF}" destId="{E92D690E-CAA7-4290-BA93-2C46E4835F42}" srcOrd="0" destOrd="0" presId="urn:microsoft.com/office/officeart/2005/8/layout/hierarchy3"/>
    <dgm:cxn modelId="{4452C767-0518-4982-85D7-74A49603FD15}" type="presOf" srcId="{919CBAE5-F7CA-4E5E-B6CB-070560501EA7}" destId="{A9FC1987-E814-4DBF-846F-31DD577B4B2F}" srcOrd="0" destOrd="0" presId="urn:microsoft.com/office/officeart/2005/8/layout/hierarchy3"/>
    <dgm:cxn modelId="{90146AD1-2A98-488A-81CB-BC82AF0049D9}" srcId="{56CDCFFF-28CD-4A95-A570-2445E73723F6}" destId="{3E719538-A150-45B4-A11F-6EB8FA7DCCBE}" srcOrd="3" destOrd="0" parTransId="{0EF5BB31-DFFC-438F-A14A-62E2EB5E2C01}" sibTransId="{74CFC3CA-2BF6-4342-9D5F-EBF4F8C4B94F}"/>
    <dgm:cxn modelId="{9A09016A-5F92-4AD5-83A0-45BDD3B333AE}" type="presOf" srcId="{9F394A8F-DAEC-4EC8-BFD8-E89D41BFAE09}" destId="{E66B7C68-DC16-4CC9-B565-AE4793673A54}" srcOrd="0" destOrd="0" presId="urn:microsoft.com/office/officeart/2005/8/layout/hierarchy3"/>
    <dgm:cxn modelId="{201A9406-E861-4323-ABFC-E5A5EFE842E8}" srcId="{56CDCFFF-28CD-4A95-A570-2445E73723F6}" destId="{89C450CF-41F3-4694-A0A8-83E3A13CBF71}" srcOrd="2" destOrd="0" parTransId="{5A6D07B4-F2B3-4A7C-9F07-DAF70A2783C0}" sibTransId="{D8C69AC2-CA1F-4014-A375-72CD2ADF4EEC}"/>
    <dgm:cxn modelId="{4374495F-208A-48A9-8B06-DBF34A913271}" srcId="{9F394A8F-DAEC-4EC8-BFD8-E89D41BFAE09}" destId="{20ADCB71-269D-41FC-BFB2-416160544F0D}" srcOrd="2" destOrd="0" parTransId="{919CBAE5-F7CA-4E5E-B6CB-070560501EA7}" sibTransId="{99216B51-83F0-4557-8C2D-0C5B0D98696B}"/>
    <dgm:cxn modelId="{81388887-065A-4E36-83B2-0EBC58528772}" type="presOf" srcId="{C32AA9D5-A3A0-4426-9EB7-63D012A52A51}" destId="{4004AE52-DE64-4174-8EE1-FF4D6A2EB8D7}" srcOrd="0" destOrd="0" presId="urn:microsoft.com/office/officeart/2005/8/layout/hierarchy3"/>
    <dgm:cxn modelId="{38B173C9-B111-4305-8BE0-4500CA00EA65}" srcId="{9F394A8F-DAEC-4EC8-BFD8-E89D41BFAE09}" destId="{E0F35130-0474-4656-B827-D519CEB1527B}" srcOrd="0" destOrd="0" parTransId="{C32AA9D5-A3A0-4426-9EB7-63D012A52A51}" sibTransId="{01F479BA-B60D-4DF4-BF07-5F45BF82D69D}"/>
    <dgm:cxn modelId="{39A4114B-66CF-4426-AFAA-6074B98A8683}" type="presOf" srcId="{20ADCB71-269D-41FC-BFB2-416160544F0D}" destId="{2C3A278D-4B5B-46C4-B6E9-5A546BFD7419}" srcOrd="0" destOrd="0" presId="urn:microsoft.com/office/officeart/2005/8/layout/hierarchy3"/>
    <dgm:cxn modelId="{2C83448F-8F9C-49C7-9E46-F7AF3E092631}" type="presOf" srcId="{E0F35130-0474-4656-B827-D519CEB1527B}" destId="{6E2D32AF-C187-4478-9E09-8EFCB268C0BC}" srcOrd="0" destOrd="0" presId="urn:microsoft.com/office/officeart/2005/8/layout/hierarchy3"/>
    <dgm:cxn modelId="{187D434E-4A34-43F1-8A59-164233F5FB87}" type="presOf" srcId="{D33A3804-19E9-4FDB-8A35-60459CBAC2E1}" destId="{41BACFE9-FBA6-4B61-9B6C-547AE448A1AD}" srcOrd="0" destOrd="0" presId="urn:microsoft.com/office/officeart/2005/8/layout/hierarchy3"/>
    <dgm:cxn modelId="{1DEAA50A-2686-4640-8AA6-3CC056CC86F8}" srcId="{85B489D9-E281-435F-966A-DBF22834A9D6}" destId="{56CDCFFF-28CD-4A95-A570-2445E73723F6}" srcOrd="1" destOrd="0" parTransId="{AC021CFA-6578-485B-A199-4117518DEC64}" sibTransId="{0C2AEA2D-2A21-450B-8897-CB445C8F5215}"/>
    <dgm:cxn modelId="{655BCF68-E052-414F-8AEA-39410DED75D5}" srcId="{56CDCFFF-28CD-4A95-A570-2445E73723F6}" destId="{F03CA18D-7F2D-4E86-A9F3-0869DE495C44}" srcOrd="0" destOrd="0" parTransId="{D33A3804-19E9-4FDB-8A35-60459CBAC2E1}" sibTransId="{A1A951E7-BC8B-4F11-BBFF-2DFD72969424}"/>
    <dgm:cxn modelId="{9CB843F6-2F9A-4FAB-AC9A-C1E05688896A}" type="presOf" srcId="{56CDCFFF-28CD-4A95-A570-2445E73723F6}" destId="{2EEB3BFF-28CC-412A-A791-99AE48A19A73}" srcOrd="1" destOrd="0" presId="urn:microsoft.com/office/officeart/2005/8/layout/hierarchy3"/>
    <dgm:cxn modelId="{3BCD4B9F-6193-4998-B2B3-608BFA3C2C11}" type="presOf" srcId="{75CB036A-C478-4BE5-9048-5205CC69DE84}" destId="{4B00AD86-3596-45A6-9ADF-6D2A489B5EF5}" srcOrd="0" destOrd="0" presId="urn:microsoft.com/office/officeart/2005/8/layout/hierarchy3"/>
    <dgm:cxn modelId="{7A1EB86D-B5A9-44FD-A5CC-61269B3B6AEC}" type="presOf" srcId="{19E2FF03-5E67-47A1-A406-013B2060CB38}" destId="{EAE26E2A-5BB0-4634-8017-3D4BD9CE299C}" srcOrd="0" destOrd="0" presId="urn:microsoft.com/office/officeart/2005/8/layout/hierarchy3"/>
    <dgm:cxn modelId="{BE63C24E-48CF-44B8-897A-3D240F6F36C9}" type="presOf" srcId="{9F394A8F-DAEC-4EC8-BFD8-E89D41BFAE09}" destId="{52ECE4BC-27FC-44AB-9C81-4B5EB658C8B0}" srcOrd="1" destOrd="0" presId="urn:microsoft.com/office/officeart/2005/8/layout/hierarchy3"/>
    <dgm:cxn modelId="{D372ABFD-EAC3-4F94-B743-6BE51EFF42BC}" type="presParOf" srcId="{8C54A4C7-2D7B-4FCB-B861-268D98185D5F}" destId="{14BC721E-86E6-4B0E-BAAA-101E3759A008}" srcOrd="0" destOrd="0" presId="urn:microsoft.com/office/officeart/2005/8/layout/hierarchy3"/>
    <dgm:cxn modelId="{C5A0744B-00D3-4914-88F8-0783107AC09A}" type="presParOf" srcId="{14BC721E-86E6-4B0E-BAAA-101E3759A008}" destId="{8DCEC561-76C7-4AD3-95BD-4CDC6B65AD38}" srcOrd="0" destOrd="0" presId="urn:microsoft.com/office/officeart/2005/8/layout/hierarchy3"/>
    <dgm:cxn modelId="{4E66A6B4-FB36-4F8A-B752-8A471691EFC8}" type="presParOf" srcId="{8DCEC561-76C7-4AD3-95BD-4CDC6B65AD38}" destId="{E66B7C68-DC16-4CC9-B565-AE4793673A54}" srcOrd="0" destOrd="0" presId="urn:microsoft.com/office/officeart/2005/8/layout/hierarchy3"/>
    <dgm:cxn modelId="{714E8911-0230-4A86-A13C-99F45628457B}" type="presParOf" srcId="{8DCEC561-76C7-4AD3-95BD-4CDC6B65AD38}" destId="{52ECE4BC-27FC-44AB-9C81-4B5EB658C8B0}" srcOrd="1" destOrd="0" presId="urn:microsoft.com/office/officeart/2005/8/layout/hierarchy3"/>
    <dgm:cxn modelId="{DF0DC445-E1BB-4DAC-A2BC-D9374E66DEF9}" type="presParOf" srcId="{14BC721E-86E6-4B0E-BAAA-101E3759A008}" destId="{91A2149A-E91A-4282-9CD7-B6985D02E211}" srcOrd="1" destOrd="0" presId="urn:microsoft.com/office/officeart/2005/8/layout/hierarchy3"/>
    <dgm:cxn modelId="{DEB58DCE-69F4-4DF8-A643-F7654E7DC8D9}" type="presParOf" srcId="{91A2149A-E91A-4282-9CD7-B6985D02E211}" destId="{4004AE52-DE64-4174-8EE1-FF4D6A2EB8D7}" srcOrd="0" destOrd="0" presId="urn:microsoft.com/office/officeart/2005/8/layout/hierarchy3"/>
    <dgm:cxn modelId="{C61EC69C-45CD-4E4D-909C-13869DDA7F24}" type="presParOf" srcId="{91A2149A-E91A-4282-9CD7-B6985D02E211}" destId="{6E2D32AF-C187-4478-9E09-8EFCB268C0BC}" srcOrd="1" destOrd="0" presId="urn:microsoft.com/office/officeart/2005/8/layout/hierarchy3"/>
    <dgm:cxn modelId="{1C08FF15-453A-4468-87B5-EDAAA42D6A81}" type="presParOf" srcId="{91A2149A-E91A-4282-9CD7-B6985D02E211}" destId="{E92D690E-CAA7-4290-BA93-2C46E4835F42}" srcOrd="2" destOrd="0" presId="urn:microsoft.com/office/officeart/2005/8/layout/hierarchy3"/>
    <dgm:cxn modelId="{C04B053E-818E-49CE-BCD6-722ADFE6999A}" type="presParOf" srcId="{91A2149A-E91A-4282-9CD7-B6985D02E211}" destId="{AFA4136D-FF3B-4D86-98D6-0AA168F5EE01}" srcOrd="3" destOrd="0" presId="urn:microsoft.com/office/officeart/2005/8/layout/hierarchy3"/>
    <dgm:cxn modelId="{52DD7B48-DEB5-4216-AA92-4D155DFC6F42}" type="presParOf" srcId="{91A2149A-E91A-4282-9CD7-B6985D02E211}" destId="{A9FC1987-E814-4DBF-846F-31DD577B4B2F}" srcOrd="4" destOrd="0" presId="urn:microsoft.com/office/officeart/2005/8/layout/hierarchy3"/>
    <dgm:cxn modelId="{E41391FF-B8D4-4C46-BB12-A1848A740557}" type="presParOf" srcId="{91A2149A-E91A-4282-9CD7-B6985D02E211}" destId="{2C3A278D-4B5B-46C4-B6E9-5A546BFD7419}" srcOrd="5" destOrd="0" presId="urn:microsoft.com/office/officeart/2005/8/layout/hierarchy3"/>
    <dgm:cxn modelId="{91957DCD-6A0F-44F3-8C3A-868FD5808B80}" type="presParOf" srcId="{8C54A4C7-2D7B-4FCB-B861-268D98185D5F}" destId="{36CF76B7-611C-4651-A56B-F60112A0380B}" srcOrd="1" destOrd="0" presId="urn:microsoft.com/office/officeart/2005/8/layout/hierarchy3"/>
    <dgm:cxn modelId="{C4A2CE07-DFD2-481B-8E67-944F7E61F6C5}" type="presParOf" srcId="{36CF76B7-611C-4651-A56B-F60112A0380B}" destId="{AF937FFC-4614-40CC-80F8-8037BF9ACBDC}" srcOrd="0" destOrd="0" presId="urn:microsoft.com/office/officeart/2005/8/layout/hierarchy3"/>
    <dgm:cxn modelId="{19F9B89C-2973-451E-B94E-08131D7CF429}" type="presParOf" srcId="{AF937FFC-4614-40CC-80F8-8037BF9ACBDC}" destId="{7F2C036E-A453-460D-9972-11F86F769BA9}" srcOrd="0" destOrd="0" presId="urn:microsoft.com/office/officeart/2005/8/layout/hierarchy3"/>
    <dgm:cxn modelId="{D209117A-8917-474B-8A1A-79A3FD3989DA}" type="presParOf" srcId="{AF937FFC-4614-40CC-80F8-8037BF9ACBDC}" destId="{2EEB3BFF-28CC-412A-A791-99AE48A19A73}" srcOrd="1" destOrd="0" presId="urn:microsoft.com/office/officeart/2005/8/layout/hierarchy3"/>
    <dgm:cxn modelId="{6E395199-1373-4E05-B7ED-D57E919FF6AE}" type="presParOf" srcId="{36CF76B7-611C-4651-A56B-F60112A0380B}" destId="{2305D450-FCD6-41CF-95A3-E1D581DB4673}" srcOrd="1" destOrd="0" presId="urn:microsoft.com/office/officeart/2005/8/layout/hierarchy3"/>
    <dgm:cxn modelId="{2D2B0674-9D66-455B-8ECB-5B254824A09E}" type="presParOf" srcId="{2305D450-FCD6-41CF-95A3-E1D581DB4673}" destId="{41BACFE9-FBA6-4B61-9B6C-547AE448A1AD}" srcOrd="0" destOrd="0" presId="urn:microsoft.com/office/officeart/2005/8/layout/hierarchy3"/>
    <dgm:cxn modelId="{18DBD62E-2907-4843-B342-4F2FBE641EA3}" type="presParOf" srcId="{2305D450-FCD6-41CF-95A3-E1D581DB4673}" destId="{7469F807-4665-4454-B806-101AE4E39D7D}" srcOrd="1" destOrd="0" presId="urn:microsoft.com/office/officeart/2005/8/layout/hierarchy3"/>
    <dgm:cxn modelId="{C911A4B3-7F92-4647-8D65-1065FD8717C5}" type="presParOf" srcId="{2305D450-FCD6-41CF-95A3-E1D581DB4673}" destId="{4B00AD86-3596-45A6-9ADF-6D2A489B5EF5}" srcOrd="2" destOrd="0" presId="urn:microsoft.com/office/officeart/2005/8/layout/hierarchy3"/>
    <dgm:cxn modelId="{D3BC9253-9F00-4C78-8EDD-D496423F87C6}" type="presParOf" srcId="{2305D450-FCD6-41CF-95A3-E1D581DB4673}" destId="{EAE26E2A-5BB0-4634-8017-3D4BD9CE299C}" srcOrd="3" destOrd="0" presId="urn:microsoft.com/office/officeart/2005/8/layout/hierarchy3"/>
    <dgm:cxn modelId="{E7C365C1-657B-4DF6-8154-CCF44698B5CD}" type="presParOf" srcId="{2305D450-FCD6-41CF-95A3-E1D581DB4673}" destId="{5D007D35-DF54-45BE-B80E-7CCC3773D32C}" srcOrd="4" destOrd="0" presId="urn:microsoft.com/office/officeart/2005/8/layout/hierarchy3"/>
    <dgm:cxn modelId="{24AD773F-F7DB-4099-9785-F1418612901F}" type="presParOf" srcId="{2305D450-FCD6-41CF-95A3-E1D581DB4673}" destId="{34BAB297-4564-4EEE-80AE-94F721949CBC}" srcOrd="5" destOrd="0" presId="urn:microsoft.com/office/officeart/2005/8/layout/hierarchy3"/>
    <dgm:cxn modelId="{448CC947-6F39-4D39-98C5-5EE991A6B2AF}" type="presParOf" srcId="{2305D450-FCD6-41CF-95A3-E1D581DB4673}" destId="{670E73C6-3DE6-41EB-9798-C87345FF041B}" srcOrd="6" destOrd="0" presId="urn:microsoft.com/office/officeart/2005/8/layout/hierarchy3"/>
    <dgm:cxn modelId="{47C1D457-75AF-4748-A79D-BD545973B2D9}" type="presParOf" srcId="{2305D450-FCD6-41CF-95A3-E1D581DB4673}" destId="{522E2BB7-AE88-4534-98A8-0B20CE9ADE84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E332AA-9456-4D6B-945C-CD85A83103B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7C6956-921C-4EFD-8D7F-BED31488731C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Сырьё</a:t>
          </a:r>
          <a:endParaRPr lang="ru-RU" dirty="0">
            <a:latin typeface="+mj-lt"/>
          </a:endParaRPr>
        </a:p>
      </dgm:t>
    </dgm:pt>
    <dgm:pt modelId="{F8484874-5A2F-43D0-879D-774C26A7A6AE}" type="parTrans" cxnId="{A912A436-B573-4D68-9472-4AE949D5567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2085E03-A76B-45EF-A650-4A93EBC3363F}" type="sibTrans" cxnId="{A912A436-B573-4D68-9472-4AE949D5567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6004260-1F5B-47C2-8359-D034CF6000B6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Искусственные </a:t>
          </a:r>
          <a:endParaRPr lang="ru-RU" dirty="0">
            <a:latin typeface="+mj-lt"/>
          </a:endParaRPr>
        </a:p>
      </dgm:t>
    </dgm:pt>
    <dgm:pt modelId="{C9C12FBA-5F74-4A89-AC2F-D7632A9C042F}" type="parTrans" cxnId="{E1AB201D-E93C-4393-BFCA-87B2627C019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C8FEF7D-E9BB-4AF4-8023-7A1FEA9D5235}" type="sibTrans" cxnId="{E1AB201D-E93C-4393-BFCA-87B2627C019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04FDB02D-9DAC-42BE-9174-EC9854968940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целлюлоза</a:t>
          </a:r>
          <a:endParaRPr lang="ru-RU" dirty="0">
            <a:latin typeface="+mj-lt"/>
          </a:endParaRPr>
        </a:p>
      </dgm:t>
    </dgm:pt>
    <dgm:pt modelId="{AEDF0CA4-99D1-415D-A16D-227A8047966C}" type="parTrans" cxnId="{A26165D6-DF2C-445C-B1F9-317B67CC69B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087AACA-1A39-456D-A60D-295118A547DF}" type="sibTrans" cxnId="{A26165D6-DF2C-445C-B1F9-317B67CC69B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57B88AA-F784-42A2-AC5D-512FCC2D86D0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Синтетические</a:t>
          </a:r>
          <a:endParaRPr lang="ru-RU" dirty="0">
            <a:latin typeface="+mj-lt"/>
          </a:endParaRPr>
        </a:p>
      </dgm:t>
    </dgm:pt>
    <dgm:pt modelId="{9EA15D2C-3E40-49A3-998D-B3A68626836B}" type="parTrans" cxnId="{E0AB36BB-7F00-429C-944B-F0354D0BA03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BD724B5-F47F-414C-AF63-85A7FA078137}" type="sibTrans" cxnId="{E0AB36BB-7F00-429C-944B-F0354D0BA03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D3874FF-EE9F-4FA5-AB22-8C7370049FE5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Продукты нефтехимического </a:t>
          </a:r>
          <a:r>
            <a:rPr lang="ru-RU" dirty="0" err="1" smtClean="0">
              <a:latin typeface="+mj-lt"/>
            </a:rPr>
            <a:t>производста</a:t>
          </a:r>
          <a:endParaRPr lang="ru-RU" dirty="0">
            <a:latin typeface="+mj-lt"/>
          </a:endParaRPr>
        </a:p>
      </dgm:t>
    </dgm:pt>
    <dgm:pt modelId="{7075EB22-B91D-4DEE-9699-8692ECE8CEDE}" type="parTrans" cxnId="{3EF625EB-C6B9-4B0E-BBD0-772772AA7CA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64CD2A9-E94A-48F7-8FF2-6762684F8CA3}" type="sibTrans" cxnId="{3EF625EB-C6B9-4B0E-BBD0-772772AA7CA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DBC224A-C25E-4C80-ADD1-5A7794857F7F}" type="pres">
      <dgm:prSet presAssocID="{8AE332AA-9456-4D6B-945C-CD85A83103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AD59E2-7B02-4053-B3B6-3C3C89C90D34}" type="pres">
      <dgm:prSet presAssocID="{0B7C6956-921C-4EFD-8D7F-BED31488731C}" presName="hierRoot1" presStyleCnt="0"/>
      <dgm:spPr/>
    </dgm:pt>
    <dgm:pt modelId="{AC50ED4F-C7C4-4EA8-8954-474ED1999C54}" type="pres">
      <dgm:prSet presAssocID="{0B7C6956-921C-4EFD-8D7F-BED31488731C}" presName="composite" presStyleCnt="0"/>
      <dgm:spPr/>
    </dgm:pt>
    <dgm:pt modelId="{512941AB-C558-45DE-A16C-E8AB384A3096}" type="pres">
      <dgm:prSet presAssocID="{0B7C6956-921C-4EFD-8D7F-BED31488731C}" presName="background" presStyleLbl="node0" presStyleIdx="0" presStyleCnt="1"/>
      <dgm:spPr/>
    </dgm:pt>
    <dgm:pt modelId="{2E1855C9-5BBB-4082-91A9-CF93028E5824}" type="pres">
      <dgm:prSet presAssocID="{0B7C6956-921C-4EFD-8D7F-BED31488731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3CEF6F-59C3-45D2-871B-F7589B715F9C}" type="pres">
      <dgm:prSet presAssocID="{0B7C6956-921C-4EFD-8D7F-BED31488731C}" presName="hierChild2" presStyleCnt="0"/>
      <dgm:spPr/>
    </dgm:pt>
    <dgm:pt modelId="{7C263D01-CEEE-42EB-9F82-453C2A718A4C}" type="pres">
      <dgm:prSet presAssocID="{C9C12FBA-5F74-4A89-AC2F-D7632A9C042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3238DC8-4B39-4074-8485-ECCEE9CB00FD}" type="pres">
      <dgm:prSet presAssocID="{86004260-1F5B-47C2-8359-D034CF6000B6}" presName="hierRoot2" presStyleCnt="0"/>
      <dgm:spPr/>
    </dgm:pt>
    <dgm:pt modelId="{6596E451-0C0B-4BE2-B1C8-F062ECDCC38E}" type="pres">
      <dgm:prSet presAssocID="{86004260-1F5B-47C2-8359-D034CF6000B6}" presName="composite2" presStyleCnt="0"/>
      <dgm:spPr/>
    </dgm:pt>
    <dgm:pt modelId="{96BC3A94-D0F8-406B-9B59-BC50FD4B6F0B}" type="pres">
      <dgm:prSet presAssocID="{86004260-1F5B-47C2-8359-D034CF6000B6}" presName="background2" presStyleLbl="node2" presStyleIdx="0" presStyleCnt="2"/>
      <dgm:spPr/>
    </dgm:pt>
    <dgm:pt modelId="{F499D82F-F4D3-4E34-9CEB-EBB953C70B95}" type="pres">
      <dgm:prSet presAssocID="{86004260-1F5B-47C2-8359-D034CF6000B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CB31AD-82AE-43BA-AD63-FCA643BF91F0}" type="pres">
      <dgm:prSet presAssocID="{86004260-1F5B-47C2-8359-D034CF6000B6}" presName="hierChild3" presStyleCnt="0"/>
      <dgm:spPr/>
    </dgm:pt>
    <dgm:pt modelId="{C5C791FE-E8A5-467E-948D-116B8A6EFC74}" type="pres">
      <dgm:prSet presAssocID="{AEDF0CA4-99D1-415D-A16D-227A8047966C}" presName="Name17" presStyleLbl="parChTrans1D3" presStyleIdx="0" presStyleCnt="2"/>
      <dgm:spPr/>
      <dgm:t>
        <a:bodyPr/>
        <a:lstStyle/>
        <a:p>
          <a:endParaRPr lang="ru-RU"/>
        </a:p>
      </dgm:t>
    </dgm:pt>
    <dgm:pt modelId="{7722B065-8154-42E7-819B-58412E76A50E}" type="pres">
      <dgm:prSet presAssocID="{04FDB02D-9DAC-42BE-9174-EC9854968940}" presName="hierRoot3" presStyleCnt="0"/>
      <dgm:spPr/>
    </dgm:pt>
    <dgm:pt modelId="{9ACDF675-8BF0-411D-BB43-DF8A6B30FC4C}" type="pres">
      <dgm:prSet presAssocID="{04FDB02D-9DAC-42BE-9174-EC9854968940}" presName="composite3" presStyleCnt="0"/>
      <dgm:spPr/>
    </dgm:pt>
    <dgm:pt modelId="{878B38C3-7A3E-4C64-9955-8C363B6C0FCF}" type="pres">
      <dgm:prSet presAssocID="{04FDB02D-9DAC-42BE-9174-EC9854968940}" presName="background3" presStyleLbl="node3" presStyleIdx="0" presStyleCnt="2"/>
      <dgm:spPr/>
    </dgm:pt>
    <dgm:pt modelId="{7CDA9FEA-76B4-47F6-8096-B83EBDC77F41}" type="pres">
      <dgm:prSet presAssocID="{04FDB02D-9DAC-42BE-9174-EC9854968940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DB533B-ED17-43BD-9B1A-368132E89D90}" type="pres">
      <dgm:prSet presAssocID="{04FDB02D-9DAC-42BE-9174-EC9854968940}" presName="hierChild4" presStyleCnt="0"/>
      <dgm:spPr/>
    </dgm:pt>
    <dgm:pt modelId="{C7C6C39D-ADC5-48E2-9547-70264281E7D2}" type="pres">
      <dgm:prSet presAssocID="{9EA15D2C-3E40-49A3-998D-B3A68626836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EC2FCDF-D211-4828-B5B8-CC803EAA92F0}" type="pres">
      <dgm:prSet presAssocID="{B57B88AA-F784-42A2-AC5D-512FCC2D86D0}" presName="hierRoot2" presStyleCnt="0"/>
      <dgm:spPr/>
    </dgm:pt>
    <dgm:pt modelId="{47D206A6-6D7C-4346-B909-9E0D35001914}" type="pres">
      <dgm:prSet presAssocID="{B57B88AA-F784-42A2-AC5D-512FCC2D86D0}" presName="composite2" presStyleCnt="0"/>
      <dgm:spPr/>
    </dgm:pt>
    <dgm:pt modelId="{CB15B9F4-C01B-4074-BB60-EB6F3FA0D7C4}" type="pres">
      <dgm:prSet presAssocID="{B57B88AA-F784-42A2-AC5D-512FCC2D86D0}" presName="background2" presStyleLbl="node2" presStyleIdx="1" presStyleCnt="2"/>
      <dgm:spPr/>
    </dgm:pt>
    <dgm:pt modelId="{2DF1B145-15DD-46F8-94B6-B737101B516E}" type="pres">
      <dgm:prSet presAssocID="{B57B88AA-F784-42A2-AC5D-512FCC2D86D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57C59B-A48C-465C-863D-97DAFEE746AC}" type="pres">
      <dgm:prSet presAssocID="{B57B88AA-F784-42A2-AC5D-512FCC2D86D0}" presName="hierChild3" presStyleCnt="0"/>
      <dgm:spPr/>
    </dgm:pt>
    <dgm:pt modelId="{31F3480C-2501-4EF2-87BA-4066C03F583E}" type="pres">
      <dgm:prSet presAssocID="{7075EB22-B91D-4DEE-9699-8692ECE8CEDE}" presName="Name17" presStyleLbl="parChTrans1D3" presStyleIdx="1" presStyleCnt="2"/>
      <dgm:spPr/>
      <dgm:t>
        <a:bodyPr/>
        <a:lstStyle/>
        <a:p>
          <a:endParaRPr lang="ru-RU"/>
        </a:p>
      </dgm:t>
    </dgm:pt>
    <dgm:pt modelId="{A6B84FE8-25E8-4DDC-8F08-CE6E8C7A2A67}" type="pres">
      <dgm:prSet presAssocID="{FD3874FF-EE9F-4FA5-AB22-8C7370049FE5}" presName="hierRoot3" presStyleCnt="0"/>
      <dgm:spPr/>
    </dgm:pt>
    <dgm:pt modelId="{26DB8558-B0A3-46AD-9CAD-62AE52F5AB15}" type="pres">
      <dgm:prSet presAssocID="{FD3874FF-EE9F-4FA5-AB22-8C7370049FE5}" presName="composite3" presStyleCnt="0"/>
      <dgm:spPr/>
    </dgm:pt>
    <dgm:pt modelId="{A1355036-7E98-4FCC-AA91-5A455EBE4F32}" type="pres">
      <dgm:prSet presAssocID="{FD3874FF-EE9F-4FA5-AB22-8C7370049FE5}" presName="background3" presStyleLbl="node3" presStyleIdx="1" presStyleCnt="2"/>
      <dgm:spPr/>
    </dgm:pt>
    <dgm:pt modelId="{0369DA00-C36A-4A88-AD7C-9EC6167BF4F0}" type="pres">
      <dgm:prSet presAssocID="{FD3874FF-EE9F-4FA5-AB22-8C7370049FE5}" presName="text3" presStyleLbl="fgAcc3" presStyleIdx="1" presStyleCnt="2" custScaleX="1147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D6FB72-17C6-4678-964E-49403429E706}" type="pres">
      <dgm:prSet presAssocID="{FD3874FF-EE9F-4FA5-AB22-8C7370049FE5}" presName="hierChild4" presStyleCnt="0"/>
      <dgm:spPr/>
    </dgm:pt>
  </dgm:ptLst>
  <dgm:cxnLst>
    <dgm:cxn modelId="{3EF625EB-C6B9-4B0E-BBD0-772772AA7CAC}" srcId="{B57B88AA-F784-42A2-AC5D-512FCC2D86D0}" destId="{FD3874FF-EE9F-4FA5-AB22-8C7370049FE5}" srcOrd="0" destOrd="0" parTransId="{7075EB22-B91D-4DEE-9699-8692ECE8CEDE}" sibTransId="{B64CD2A9-E94A-48F7-8FF2-6762684F8CA3}"/>
    <dgm:cxn modelId="{E1AB201D-E93C-4393-BFCA-87B2627C0191}" srcId="{0B7C6956-921C-4EFD-8D7F-BED31488731C}" destId="{86004260-1F5B-47C2-8359-D034CF6000B6}" srcOrd="0" destOrd="0" parTransId="{C9C12FBA-5F74-4A89-AC2F-D7632A9C042F}" sibTransId="{EC8FEF7D-E9BB-4AF4-8023-7A1FEA9D5235}"/>
    <dgm:cxn modelId="{1114DAD2-72AE-45DA-9AED-615682927E9F}" type="presOf" srcId="{FD3874FF-EE9F-4FA5-AB22-8C7370049FE5}" destId="{0369DA00-C36A-4A88-AD7C-9EC6167BF4F0}" srcOrd="0" destOrd="0" presId="urn:microsoft.com/office/officeart/2005/8/layout/hierarchy1"/>
    <dgm:cxn modelId="{3382F22C-A636-4BF2-ACCF-7DB1C7B95D07}" type="presOf" srcId="{9EA15D2C-3E40-49A3-998D-B3A68626836B}" destId="{C7C6C39D-ADC5-48E2-9547-70264281E7D2}" srcOrd="0" destOrd="0" presId="urn:microsoft.com/office/officeart/2005/8/layout/hierarchy1"/>
    <dgm:cxn modelId="{3CD31372-F933-467F-91CB-CAF2657B1AE8}" type="presOf" srcId="{8AE332AA-9456-4D6B-945C-CD85A83103B8}" destId="{6DBC224A-C25E-4C80-ADD1-5A7794857F7F}" srcOrd="0" destOrd="0" presId="urn:microsoft.com/office/officeart/2005/8/layout/hierarchy1"/>
    <dgm:cxn modelId="{D4ADB5D2-8F34-40BF-8BAB-3CE7061A973F}" type="presOf" srcId="{86004260-1F5B-47C2-8359-D034CF6000B6}" destId="{F499D82F-F4D3-4E34-9CEB-EBB953C70B95}" srcOrd="0" destOrd="0" presId="urn:microsoft.com/office/officeart/2005/8/layout/hierarchy1"/>
    <dgm:cxn modelId="{A26165D6-DF2C-445C-B1F9-317B67CC69B6}" srcId="{86004260-1F5B-47C2-8359-D034CF6000B6}" destId="{04FDB02D-9DAC-42BE-9174-EC9854968940}" srcOrd="0" destOrd="0" parTransId="{AEDF0CA4-99D1-415D-A16D-227A8047966C}" sibTransId="{B087AACA-1A39-456D-A60D-295118A547DF}"/>
    <dgm:cxn modelId="{09D22277-7F7A-4EA3-B827-6D47F858BE95}" type="presOf" srcId="{C9C12FBA-5F74-4A89-AC2F-D7632A9C042F}" destId="{7C263D01-CEEE-42EB-9F82-453C2A718A4C}" srcOrd="0" destOrd="0" presId="urn:microsoft.com/office/officeart/2005/8/layout/hierarchy1"/>
    <dgm:cxn modelId="{0997F46D-CCC8-4BD3-A058-95A5B5DA1C80}" type="presOf" srcId="{04FDB02D-9DAC-42BE-9174-EC9854968940}" destId="{7CDA9FEA-76B4-47F6-8096-B83EBDC77F41}" srcOrd="0" destOrd="0" presId="urn:microsoft.com/office/officeart/2005/8/layout/hierarchy1"/>
    <dgm:cxn modelId="{E0AB36BB-7F00-429C-944B-F0354D0BA036}" srcId="{0B7C6956-921C-4EFD-8D7F-BED31488731C}" destId="{B57B88AA-F784-42A2-AC5D-512FCC2D86D0}" srcOrd="1" destOrd="0" parTransId="{9EA15D2C-3E40-49A3-998D-B3A68626836B}" sibTransId="{FBD724B5-F47F-414C-AF63-85A7FA078137}"/>
    <dgm:cxn modelId="{1CB5BE9C-A37F-4EAC-BEFD-B50C39ECDB29}" type="presOf" srcId="{AEDF0CA4-99D1-415D-A16D-227A8047966C}" destId="{C5C791FE-E8A5-467E-948D-116B8A6EFC74}" srcOrd="0" destOrd="0" presId="urn:microsoft.com/office/officeart/2005/8/layout/hierarchy1"/>
    <dgm:cxn modelId="{A912A436-B573-4D68-9472-4AE949D55674}" srcId="{8AE332AA-9456-4D6B-945C-CD85A83103B8}" destId="{0B7C6956-921C-4EFD-8D7F-BED31488731C}" srcOrd="0" destOrd="0" parTransId="{F8484874-5A2F-43D0-879D-774C26A7A6AE}" sibTransId="{C2085E03-A76B-45EF-A650-4A93EBC3363F}"/>
    <dgm:cxn modelId="{A15B2A7E-949C-4FEA-B58D-E010C5269018}" type="presOf" srcId="{B57B88AA-F784-42A2-AC5D-512FCC2D86D0}" destId="{2DF1B145-15DD-46F8-94B6-B737101B516E}" srcOrd="0" destOrd="0" presId="urn:microsoft.com/office/officeart/2005/8/layout/hierarchy1"/>
    <dgm:cxn modelId="{099F2F26-9B2D-4D0B-8F4C-B01A0AA2228A}" type="presOf" srcId="{7075EB22-B91D-4DEE-9699-8692ECE8CEDE}" destId="{31F3480C-2501-4EF2-87BA-4066C03F583E}" srcOrd="0" destOrd="0" presId="urn:microsoft.com/office/officeart/2005/8/layout/hierarchy1"/>
    <dgm:cxn modelId="{268DFB8C-74E6-402D-841F-736351E50793}" type="presOf" srcId="{0B7C6956-921C-4EFD-8D7F-BED31488731C}" destId="{2E1855C9-5BBB-4082-91A9-CF93028E5824}" srcOrd="0" destOrd="0" presId="urn:microsoft.com/office/officeart/2005/8/layout/hierarchy1"/>
    <dgm:cxn modelId="{F84485E4-3DAA-48E4-9DDC-310D7A264EB3}" type="presParOf" srcId="{6DBC224A-C25E-4C80-ADD1-5A7794857F7F}" destId="{92AD59E2-7B02-4053-B3B6-3C3C89C90D34}" srcOrd="0" destOrd="0" presId="urn:microsoft.com/office/officeart/2005/8/layout/hierarchy1"/>
    <dgm:cxn modelId="{624C9A09-FB35-4023-A273-1C27C397C6BF}" type="presParOf" srcId="{92AD59E2-7B02-4053-B3B6-3C3C89C90D34}" destId="{AC50ED4F-C7C4-4EA8-8954-474ED1999C54}" srcOrd="0" destOrd="0" presId="urn:microsoft.com/office/officeart/2005/8/layout/hierarchy1"/>
    <dgm:cxn modelId="{F17EBE63-3E24-4A9E-9959-37584006E477}" type="presParOf" srcId="{AC50ED4F-C7C4-4EA8-8954-474ED1999C54}" destId="{512941AB-C558-45DE-A16C-E8AB384A3096}" srcOrd="0" destOrd="0" presId="urn:microsoft.com/office/officeart/2005/8/layout/hierarchy1"/>
    <dgm:cxn modelId="{9FFD1E04-44C9-42B9-8322-EA746A0644BF}" type="presParOf" srcId="{AC50ED4F-C7C4-4EA8-8954-474ED1999C54}" destId="{2E1855C9-5BBB-4082-91A9-CF93028E5824}" srcOrd="1" destOrd="0" presId="urn:microsoft.com/office/officeart/2005/8/layout/hierarchy1"/>
    <dgm:cxn modelId="{93DCFFBF-22BA-46D2-8000-B31743FE2FC9}" type="presParOf" srcId="{92AD59E2-7B02-4053-B3B6-3C3C89C90D34}" destId="{403CEF6F-59C3-45D2-871B-F7589B715F9C}" srcOrd="1" destOrd="0" presId="urn:microsoft.com/office/officeart/2005/8/layout/hierarchy1"/>
    <dgm:cxn modelId="{9AEF9E37-2567-476B-9BD7-D1EE0B5D9DA6}" type="presParOf" srcId="{403CEF6F-59C3-45D2-871B-F7589B715F9C}" destId="{7C263D01-CEEE-42EB-9F82-453C2A718A4C}" srcOrd="0" destOrd="0" presId="urn:microsoft.com/office/officeart/2005/8/layout/hierarchy1"/>
    <dgm:cxn modelId="{118C2F72-4775-4F37-9730-D6222D7FC707}" type="presParOf" srcId="{403CEF6F-59C3-45D2-871B-F7589B715F9C}" destId="{23238DC8-4B39-4074-8485-ECCEE9CB00FD}" srcOrd="1" destOrd="0" presId="urn:microsoft.com/office/officeart/2005/8/layout/hierarchy1"/>
    <dgm:cxn modelId="{9D6423E6-C48F-45C9-8BF3-16348E1D6179}" type="presParOf" srcId="{23238DC8-4B39-4074-8485-ECCEE9CB00FD}" destId="{6596E451-0C0B-4BE2-B1C8-F062ECDCC38E}" srcOrd="0" destOrd="0" presId="urn:microsoft.com/office/officeart/2005/8/layout/hierarchy1"/>
    <dgm:cxn modelId="{5B593E4D-5D67-4EDB-8EB4-17659E8FC4CB}" type="presParOf" srcId="{6596E451-0C0B-4BE2-B1C8-F062ECDCC38E}" destId="{96BC3A94-D0F8-406B-9B59-BC50FD4B6F0B}" srcOrd="0" destOrd="0" presId="urn:microsoft.com/office/officeart/2005/8/layout/hierarchy1"/>
    <dgm:cxn modelId="{664D0C36-FE6F-4EC1-B61E-D3D58DBA69B7}" type="presParOf" srcId="{6596E451-0C0B-4BE2-B1C8-F062ECDCC38E}" destId="{F499D82F-F4D3-4E34-9CEB-EBB953C70B95}" srcOrd="1" destOrd="0" presId="urn:microsoft.com/office/officeart/2005/8/layout/hierarchy1"/>
    <dgm:cxn modelId="{D8C4342F-9D13-44E3-AB12-1CC19D6366C8}" type="presParOf" srcId="{23238DC8-4B39-4074-8485-ECCEE9CB00FD}" destId="{13CB31AD-82AE-43BA-AD63-FCA643BF91F0}" srcOrd="1" destOrd="0" presId="urn:microsoft.com/office/officeart/2005/8/layout/hierarchy1"/>
    <dgm:cxn modelId="{8D2E4C82-FBDB-47C3-A069-7E510197D79B}" type="presParOf" srcId="{13CB31AD-82AE-43BA-AD63-FCA643BF91F0}" destId="{C5C791FE-E8A5-467E-948D-116B8A6EFC74}" srcOrd="0" destOrd="0" presId="urn:microsoft.com/office/officeart/2005/8/layout/hierarchy1"/>
    <dgm:cxn modelId="{E7D4846E-5A74-4E0C-A1F0-6A24380FBB00}" type="presParOf" srcId="{13CB31AD-82AE-43BA-AD63-FCA643BF91F0}" destId="{7722B065-8154-42E7-819B-58412E76A50E}" srcOrd="1" destOrd="0" presId="urn:microsoft.com/office/officeart/2005/8/layout/hierarchy1"/>
    <dgm:cxn modelId="{D6FDB1C6-03E1-494E-BF17-B5DC9CD25FC7}" type="presParOf" srcId="{7722B065-8154-42E7-819B-58412E76A50E}" destId="{9ACDF675-8BF0-411D-BB43-DF8A6B30FC4C}" srcOrd="0" destOrd="0" presId="urn:microsoft.com/office/officeart/2005/8/layout/hierarchy1"/>
    <dgm:cxn modelId="{845FFAC8-3ED1-439D-AE06-BF957BE8373A}" type="presParOf" srcId="{9ACDF675-8BF0-411D-BB43-DF8A6B30FC4C}" destId="{878B38C3-7A3E-4C64-9955-8C363B6C0FCF}" srcOrd="0" destOrd="0" presId="urn:microsoft.com/office/officeart/2005/8/layout/hierarchy1"/>
    <dgm:cxn modelId="{D199B039-E7EE-4E78-ABE9-887999A17C77}" type="presParOf" srcId="{9ACDF675-8BF0-411D-BB43-DF8A6B30FC4C}" destId="{7CDA9FEA-76B4-47F6-8096-B83EBDC77F41}" srcOrd="1" destOrd="0" presId="urn:microsoft.com/office/officeart/2005/8/layout/hierarchy1"/>
    <dgm:cxn modelId="{30E8876B-51CE-4F79-8E8F-887AFA98CDD9}" type="presParOf" srcId="{7722B065-8154-42E7-819B-58412E76A50E}" destId="{6DDB533B-ED17-43BD-9B1A-368132E89D90}" srcOrd="1" destOrd="0" presId="urn:microsoft.com/office/officeart/2005/8/layout/hierarchy1"/>
    <dgm:cxn modelId="{E51F05A5-6B82-4DCB-BF0E-0ABDD5B4148A}" type="presParOf" srcId="{403CEF6F-59C3-45D2-871B-F7589B715F9C}" destId="{C7C6C39D-ADC5-48E2-9547-70264281E7D2}" srcOrd="2" destOrd="0" presId="urn:microsoft.com/office/officeart/2005/8/layout/hierarchy1"/>
    <dgm:cxn modelId="{1744C589-AD08-466B-83FB-DD5F31286DBD}" type="presParOf" srcId="{403CEF6F-59C3-45D2-871B-F7589B715F9C}" destId="{6EC2FCDF-D211-4828-B5B8-CC803EAA92F0}" srcOrd="3" destOrd="0" presId="urn:microsoft.com/office/officeart/2005/8/layout/hierarchy1"/>
    <dgm:cxn modelId="{1C4B34A3-71B9-415C-A7F3-91735289F3F2}" type="presParOf" srcId="{6EC2FCDF-D211-4828-B5B8-CC803EAA92F0}" destId="{47D206A6-6D7C-4346-B909-9E0D35001914}" srcOrd="0" destOrd="0" presId="urn:microsoft.com/office/officeart/2005/8/layout/hierarchy1"/>
    <dgm:cxn modelId="{039501E1-D640-4B33-AC43-3B52F29BC49B}" type="presParOf" srcId="{47D206A6-6D7C-4346-B909-9E0D35001914}" destId="{CB15B9F4-C01B-4074-BB60-EB6F3FA0D7C4}" srcOrd="0" destOrd="0" presId="urn:microsoft.com/office/officeart/2005/8/layout/hierarchy1"/>
    <dgm:cxn modelId="{9AFDE604-E10B-4706-9078-160DB8CB1B2B}" type="presParOf" srcId="{47D206A6-6D7C-4346-B909-9E0D35001914}" destId="{2DF1B145-15DD-46F8-94B6-B737101B516E}" srcOrd="1" destOrd="0" presId="urn:microsoft.com/office/officeart/2005/8/layout/hierarchy1"/>
    <dgm:cxn modelId="{5FDE2884-812E-445C-9D56-52F2C342E7CC}" type="presParOf" srcId="{6EC2FCDF-D211-4828-B5B8-CC803EAA92F0}" destId="{0057C59B-A48C-465C-863D-97DAFEE746AC}" srcOrd="1" destOrd="0" presId="urn:microsoft.com/office/officeart/2005/8/layout/hierarchy1"/>
    <dgm:cxn modelId="{224AC919-E2F9-4B59-8903-8457BF1F9559}" type="presParOf" srcId="{0057C59B-A48C-465C-863D-97DAFEE746AC}" destId="{31F3480C-2501-4EF2-87BA-4066C03F583E}" srcOrd="0" destOrd="0" presId="urn:microsoft.com/office/officeart/2005/8/layout/hierarchy1"/>
    <dgm:cxn modelId="{A08B16D1-40AA-47A5-9707-C6795C01F694}" type="presParOf" srcId="{0057C59B-A48C-465C-863D-97DAFEE746AC}" destId="{A6B84FE8-25E8-4DDC-8F08-CE6E8C7A2A67}" srcOrd="1" destOrd="0" presId="urn:microsoft.com/office/officeart/2005/8/layout/hierarchy1"/>
    <dgm:cxn modelId="{A4AF09B7-931C-4545-8111-397D16FAF1B9}" type="presParOf" srcId="{A6B84FE8-25E8-4DDC-8F08-CE6E8C7A2A67}" destId="{26DB8558-B0A3-46AD-9CAD-62AE52F5AB15}" srcOrd="0" destOrd="0" presId="urn:microsoft.com/office/officeart/2005/8/layout/hierarchy1"/>
    <dgm:cxn modelId="{EB320D8F-DA25-434E-ACB4-73DF01632ADC}" type="presParOf" srcId="{26DB8558-B0A3-46AD-9CAD-62AE52F5AB15}" destId="{A1355036-7E98-4FCC-AA91-5A455EBE4F32}" srcOrd="0" destOrd="0" presId="urn:microsoft.com/office/officeart/2005/8/layout/hierarchy1"/>
    <dgm:cxn modelId="{2E0369F2-E834-4D77-AF53-E0CF25FCF94F}" type="presParOf" srcId="{26DB8558-B0A3-46AD-9CAD-62AE52F5AB15}" destId="{0369DA00-C36A-4A88-AD7C-9EC6167BF4F0}" srcOrd="1" destOrd="0" presId="urn:microsoft.com/office/officeart/2005/8/layout/hierarchy1"/>
    <dgm:cxn modelId="{B1783DBA-1DF6-42CD-8AC5-0AAD3AB55DFC}" type="presParOf" srcId="{A6B84FE8-25E8-4DDC-8F08-CE6E8C7A2A67}" destId="{88D6FB72-17C6-4678-964E-49403429E7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5BFE2-80AD-45EC-A9C1-33277A8F1123}">
      <dsp:nvSpPr>
        <dsp:cNvPr id="0" name=""/>
        <dsp:cNvSpPr/>
      </dsp:nvSpPr>
      <dsp:spPr>
        <a:xfrm>
          <a:off x="6462086" y="1833154"/>
          <a:ext cx="980301" cy="33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60"/>
              </a:lnTo>
              <a:lnTo>
                <a:pt x="980301" y="231460"/>
              </a:lnTo>
              <a:lnTo>
                <a:pt x="980301" y="339647"/>
              </a:lnTo>
            </a:path>
          </a:pathLst>
        </a:custGeom>
        <a:noFill/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22318-3634-4DFA-8DF9-631248001225}">
      <dsp:nvSpPr>
        <dsp:cNvPr id="0" name=""/>
        <dsp:cNvSpPr/>
      </dsp:nvSpPr>
      <dsp:spPr>
        <a:xfrm>
          <a:off x="5336510" y="1833154"/>
          <a:ext cx="1125575" cy="339647"/>
        </a:xfrm>
        <a:custGeom>
          <a:avLst/>
          <a:gdLst/>
          <a:ahLst/>
          <a:cxnLst/>
          <a:rect l="0" t="0" r="0" b="0"/>
          <a:pathLst>
            <a:path>
              <a:moveTo>
                <a:pt x="1125575" y="0"/>
              </a:moveTo>
              <a:lnTo>
                <a:pt x="1125575" y="231460"/>
              </a:lnTo>
              <a:lnTo>
                <a:pt x="0" y="231460"/>
              </a:lnTo>
              <a:lnTo>
                <a:pt x="0" y="339647"/>
              </a:lnTo>
            </a:path>
          </a:pathLst>
        </a:custGeom>
        <a:noFill/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F407F-FF33-48B8-B5E3-41DABBCA6BE3}">
      <dsp:nvSpPr>
        <dsp:cNvPr id="0" name=""/>
        <dsp:cNvSpPr/>
      </dsp:nvSpPr>
      <dsp:spPr>
        <a:xfrm>
          <a:off x="4298784" y="751925"/>
          <a:ext cx="2163301" cy="33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60"/>
              </a:lnTo>
              <a:lnTo>
                <a:pt x="2163301" y="231460"/>
              </a:lnTo>
              <a:lnTo>
                <a:pt x="2163301" y="339647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2F660-BD90-4B41-975F-CA1AEA505812}">
      <dsp:nvSpPr>
        <dsp:cNvPr id="0" name=""/>
        <dsp:cNvSpPr/>
      </dsp:nvSpPr>
      <dsp:spPr>
        <a:xfrm>
          <a:off x="2115523" y="1833154"/>
          <a:ext cx="1069956" cy="33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60"/>
              </a:lnTo>
              <a:lnTo>
                <a:pt x="1069956" y="231460"/>
              </a:lnTo>
              <a:lnTo>
                <a:pt x="1069956" y="339647"/>
              </a:lnTo>
            </a:path>
          </a:pathLst>
        </a:custGeom>
        <a:noFill/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D1177-9C92-41D1-97BA-FD02E58135D7}">
      <dsp:nvSpPr>
        <dsp:cNvPr id="0" name=""/>
        <dsp:cNvSpPr/>
      </dsp:nvSpPr>
      <dsp:spPr>
        <a:xfrm>
          <a:off x="944793" y="1833154"/>
          <a:ext cx="1170729" cy="339647"/>
        </a:xfrm>
        <a:custGeom>
          <a:avLst/>
          <a:gdLst/>
          <a:ahLst/>
          <a:cxnLst/>
          <a:rect l="0" t="0" r="0" b="0"/>
          <a:pathLst>
            <a:path>
              <a:moveTo>
                <a:pt x="1170729" y="0"/>
              </a:moveTo>
              <a:lnTo>
                <a:pt x="1170729" y="231460"/>
              </a:lnTo>
              <a:lnTo>
                <a:pt x="0" y="231460"/>
              </a:lnTo>
              <a:lnTo>
                <a:pt x="0" y="339647"/>
              </a:lnTo>
            </a:path>
          </a:pathLst>
        </a:custGeom>
        <a:noFill/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816B8-1425-4FFE-B02C-C98C5AEB63C3}">
      <dsp:nvSpPr>
        <dsp:cNvPr id="0" name=""/>
        <dsp:cNvSpPr/>
      </dsp:nvSpPr>
      <dsp:spPr>
        <a:xfrm>
          <a:off x="2115523" y="751925"/>
          <a:ext cx="2183260" cy="339647"/>
        </a:xfrm>
        <a:custGeom>
          <a:avLst/>
          <a:gdLst/>
          <a:ahLst/>
          <a:cxnLst/>
          <a:rect l="0" t="0" r="0" b="0"/>
          <a:pathLst>
            <a:path>
              <a:moveTo>
                <a:pt x="2183260" y="0"/>
              </a:moveTo>
              <a:lnTo>
                <a:pt x="2183260" y="231460"/>
              </a:lnTo>
              <a:lnTo>
                <a:pt x="0" y="231460"/>
              </a:lnTo>
              <a:lnTo>
                <a:pt x="0" y="339647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6E98E-E1C5-47E8-AD4C-F80BA4BAEF2C}">
      <dsp:nvSpPr>
        <dsp:cNvPr id="0" name=""/>
        <dsp:cNvSpPr/>
      </dsp:nvSpPr>
      <dsp:spPr>
        <a:xfrm>
          <a:off x="3245727" y="10344"/>
          <a:ext cx="2106112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04AB0F-0E00-4247-B954-C700A68FC171}">
      <dsp:nvSpPr>
        <dsp:cNvPr id="0" name=""/>
        <dsp:cNvSpPr/>
      </dsp:nvSpPr>
      <dsp:spPr>
        <a:xfrm>
          <a:off x="3375487" y="133616"/>
          <a:ext cx="2106112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Волокна</a:t>
          </a:r>
          <a:endParaRPr lang="ru-RU" sz="1200" kern="1200" dirty="0">
            <a:latin typeface="+mj-lt"/>
          </a:endParaRPr>
        </a:p>
      </dsp:txBody>
      <dsp:txXfrm>
        <a:off x="3375487" y="133616"/>
        <a:ext cx="2106112" cy="741580"/>
      </dsp:txXfrm>
    </dsp:sp>
    <dsp:sp modelId="{56C9F93C-6162-4757-847B-8B4728B0DDDE}">
      <dsp:nvSpPr>
        <dsp:cNvPr id="0" name=""/>
        <dsp:cNvSpPr/>
      </dsp:nvSpPr>
      <dsp:spPr>
        <a:xfrm>
          <a:off x="1072446" y="1091573"/>
          <a:ext cx="2086154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ED9AF63-BD3E-47D8-8DB8-35D4E097A44D}">
      <dsp:nvSpPr>
        <dsp:cNvPr id="0" name=""/>
        <dsp:cNvSpPr/>
      </dsp:nvSpPr>
      <dsp:spPr>
        <a:xfrm>
          <a:off x="1202206" y="1214845"/>
          <a:ext cx="2086154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Природные</a:t>
          </a:r>
          <a:endParaRPr lang="ru-RU" sz="1200" kern="1200" dirty="0">
            <a:latin typeface="+mj-lt"/>
          </a:endParaRPr>
        </a:p>
      </dsp:txBody>
      <dsp:txXfrm>
        <a:off x="1202206" y="1214845"/>
        <a:ext cx="2086154" cy="741580"/>
      </dsp:txXfrm>
    </dsp:sp>
    <dsp:sp modelId="{DF27E4DD-C548-4E2B-AC7E-B8E2E1F0439C}">
      <dsp:nvSpPr>
        <dsp:cNvPr id="0" name=""/>
        <dsp:cNvSpPr/>
      </dsp:nvSpPr>
      <dsp:spPr>
        <a:xfrm>
          <a:off x="4597" y="2172802"/>
          <a:ext cx="1880392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83DF1E-4B28-4EA9-905B-30551C9B81B7}">
      <dsp:nvSpPr>
        <dsp:cNvPr id="0" name=""/>
        <dsp:cNvSpPr/>
      </dsp:nvSpPr>
      <dsp:spPr>
        <a:xfrm>
          <a:off x="134358" y="2296074"/>
          <a:ext cx="1880392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Растительного происхождения</a:t>
          </a:r>
          <a:endParaRPr lang="ru-RU" sz="1200" kern="1200" dirty="0">
            <a:latin typeface="+mj-lt"/>
          </a:endParaRPr>
        </a:p>
      </dsp:txBody>
      <dsp:txXfrm>
        <a:off x="134358" y="2296074"/>
        <a:ext cx="1880392" cy="741580"/>
      </dsp:txXfrm>
    </dsp:sp>
    <dsp:sp modelId="{B8D81B96-FAFF-40AC-A28D-07DF02528281}">
      <dsp:nvSpPr>
        <dsp:cNvPr id="0" name=""/>
        <dsp:cNvSpPr/>
      </dsp:nvSpPr>
      <dsp:spPr>
        <a:xfrm>
          <a:off x="2144510" y="2172802"/>
          <a:ext cx="2081938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437513-518C-46A7-8204-BF2C5F6D0E64}">
      <dsp:nvSpPr>
        <dsp:cNvPr id="0" name=""/>
        <dsp:cNvSpPr/>
      </dsp:nvSpPr>
      <dsp:spPr>
        <a:xfrm>
          <a:off x="2274271" y="2296074"/>
          <a:ext cx="2081938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Животного происхождения</a:t>
          </a:r>
          <a:endParaRPr lang="ru-RU" sz="1200" kern="1200" dirty="0">
            <a:latin typeface="+mj-lt"/>
          </a:endParaRPr>
        </a:p>
      </dsp:txBody>
      <dsp:txXfrm>
        <a:off x="2274271" y="2296074"/>
        <a:ext cx="2081938" cy="741580"/>
      </dsp:txXfrm>
    </dsp:sp>
    <dsp:sp modelId="{4F534D87-A642-4946-853F-994470497795}">
      <dsp:nvSpPr>
        <dsp:cNvPr id="0" name=""/>
        <dsp:cNvSpPr/>
      </dsp:nvSpPr>
      <dsp:spPr>
        <a:xfrm>
          <a:off x="5399050" y="1091573"/>
          <a:ext cx="2126071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8E436BB-95B7-4CF3-B8CC-B841B9F9ADA6}">
      <dsp:nvSpPr>
        <dsp:cNvPr id="0" name=""/>
        <dsp:cNvSpPr/>
      </dsp:nvSpPr>
      <dsp:spPr>
        <a:xfrm>
          <a:off x="5528810" y="1214845"/>
          <a:ext cx="2126071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Химические</a:t>
          </a:r>
          <a:endParaRPr lang="ru-RU" sz="1200" kern="1200" dirty="0">
            <a:latin typeface="+mj-lt"/>
          </a:endParaRPr>
        </a:p>
      </dsp:txBody>
      <dsp:txXfrm>
        <a:off x="5528810" y="1214845"/>
        <a:ext cx="2126071" cy="741580"/>
      </dsp:txXfrm>
    </dsp:sp>
    <dsp:sp modelId="{A03B317E-3477-4883-87E9-105836A30E62}">
      <dsp:nvSpPr>
        <dsp:cNvPr id="0" name=""/>
        <dsp:cNvSpPr/>
      </dsp:nvSpPr>
      <dsp:spPr>
        <a:xfrm>
          <a:off x="4485970" y="2172802"/>
          <a:ext cx="1701081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A84813-0A25-463B-B135-0EED1B30BE0A}">
      <dsp:nvSpPr>
        <dsp:cNvPr id="0" name=""/>
        <dsp:cNvSpPr/>
      </dsp:nvSpPr>
      <dsp:spPr>
        <a:xfrm>
          <a:off x="4615730" y="2296074"/>
          <a:ext cx="1701081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Искусственные</a:t>
          </a:r>
          <a:endParaRPr lang="ru-RU" sz="1200" kern="1200" dirty="0">
            <a:latin typeface="+mj-lt"/>
          </a:endParaRPr>
        </a:p>
      </dsp:txBody>
      <dsp:txXfrm>
        <a:off x="4615730" y="2296074"/>
        <a:ext cx="1701081" cy="741580"/>
      </dsp:txXfrm>
    </dsp:sp>
    <dsp:sp modelId="{04BC4E4B-0AAB-41A7-B109-34E5A6A33224}">
      <dsp:nvSpPr>
        <dsp:cNvPr id="0" name=""/>
        <dsp:cNvSpPr/>
      </dsp:nvSpPr>
      <dsp:spPr>
        <a:xfrm>
          <a:off x="6446572" y="2172802"/>
          <a:ext cx="1991629" cy="7415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FEA662E-E711-4734-84CD-81F1349B934D}">
      <dsp:nvSpPr>
        <dsp:cNvPr id="0" name=""/>
        <dsp:cNvSpPr/>
      </dsp:nvSpPr>
      <dsp:spPr>
        <a:xfrm>
          <a:off x="6576332" y="2296074"/>
          <a:ext cx="1991629" cy="7415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Синтетические</a:t>
          </a:r>
          <a:endParaRPr lang="ru-RU" sz="1200" kern="1200" dirty="0">
            <a:latin typeface="+mj-lt"/>
          </a:endParaRPr>
        </a:p>
      </dsp:txBody>
      <dsp:txXfrm>
        <a:off x="6576332" y="2296074"/>
        <a:ext cx="1991629" cy="7415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6B7C68-DC16-4CC9-B565-AE4793673A54}">
      <dsp:nvSpPr>
        <dsp:cNvPr id="0" name=""/>
        <dsp:cNvSpPr/>
      </dsp:nvSpPr>
      <dsp:spPr>
        <a:xfrm>
          <a:off x="655002" y="2235"/>
          <a:ext cx="1745706" cy="6765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Искусственные</a:t>
          </a:r>
          <a:endParaRPr lang="ru-RU" sz="1400" kern="1200" dirty="0">
            <a:latin typeface="+mj-lt"/>
          </a:endParaRPr>
        </a:p>
      </dsp:txBody>
      <dsp:txXfrm>
        <a:off x="655002" y="2235"/>
        <a:ext cx="1745706" cy="676588"/>
      </dsp:txXfrm>
    </dsp:sp>
    <dsp:sp modelId="{4004AE52-DE64-4174-8EE1-FF4D6A2EB8D7}">
      <dsp:nvSpPr>
        <dsp:cNvPr id="0" name=""/>
        <dsp:cNvSpPr/>
      </dsp:nvSpPr>
      <dsp:spPr>
        <a:xfrm>
          <a:off x="829572" y="678823"/>
          <a:ext cx="174570" cy="507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441"/>
              </a:lnTo>
              <a:lnTo>
                <a:pt x="174570" y="507441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D32AF-C187-4478-9E09-8EFCB268C0BC}">
      <dsp:nvSpPr>
        <dsp:cNvPr id="0" name=""/>
        <dsp:cNvSpPr/>
      </dsp:nvSpPr>
      <dsp:spPr>
        <a:xfrm>
          <a:off x="1004143" y="847970"/>
          <a:ext cx="2175280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вискозное</a:t>
          </a:r>
          <a:endParaRPr lang="ru-RU" sz="1400" kern="1200" dirty="0">
            <a:latin typeface="+mj-lt"/>
          </a:endParaRPr>
        </a:p>
      </dsp:txBody>
      <dsp:txXfrm>
        <a:off x="1004143" y="847970"/>
        <a:ext cx="2175280" cy="676588"/>
      </dsp:txXfrm>
    </dsp:sp>
    <dsp:sp modelId="{E92D690E-CAA7-4290-BA93-2C46E4835F42}">
      <dsp:nvSpPr>
        <dsp:cNvPr id="0" name=""/>
        <dsp:cNvSpPr/>
      </dsp:nvSpPr>
      <dsp:spPr>
        <a:xfrm>
          <a:off x="829572" y="678823"/>
          <a:ext cx="174570" cy="135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176"/>
              </a:lnTo>
              <a:lnTo>
                <a:pt x="174570" y="1353176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A4136D-FF3B-4D86-98D6-0AA168F5EE01}">
      <dsp:nvSpPr>
        <dsp:cNvPr id="0" name=""/>
        <dsp:cNvSpPr/>
      </dsp:nvSpPr>
      <dsp:spPr>
        <a:xfrm>
          <a:off x="1004143" y="1693705"/>
          <a:ext cx="2110522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2167194"/>
              <a:satOff val="10282"/>
              <a:lumOff val="-2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медноаммиачное</a:t>
          </a:r>
          <a:endParaRPr lang="ru-RU" sz="1400" kern="1200" dirty="0">
            <a:latin typeface="+mj-lt"/>
          </a:endParaRPr>
        </a:p>
      </dsp:txBody>
      <dsp:txXfrm>
        <a:off x="1004143" y="1693705"/>
        <a:ext cx="2110522" cy="676588"/>
      </dsp:txXfrm>
    </dsp:sp>
    <dsp:sp modelId="{A9FC1987-E814-4DBF-846F-31DD577B4B2F}">
      <dsp:nvSpPr>
        <dsp:cNvPr id="0" name=""/>
        <dsp:cNvSpPr/>
      </dsp:nvSpPr>
      <dsp:spPr>
        <a:xfrm>
          <a:off x="829572" y="678823"/>
          <a:ext cx="174570" cy="2198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912"/>
              </a:lnTo>
              <a:lnTo>
                <a:pt x="174570" y="219891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A278D-4B5B-46C4-B6E9-5A546BFD7419}">
      <dsp:nvSpPr>
        <dsp:cNvPr id="0" name=""/>
        <dsp:cNvSpPr/>
      </dsp:nvSpPr>
      <dsp:spPr>
        <a:xfrm>
          <a:off x="1004143" y="2539441"/>
          <a:ext cx="2130387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4334388"/>
              <a:satOff val="20563"/>
              <a:lumOff val="-44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ацетатное</a:t>
          </a:r>
          <a:endParaRPr lang="ru-RU" sz="1400" kern="1200" dirty="0">
            <a:latin typeface="+mj-lt"/>
          </a:endParaRPr>
        </a:p>
      </dsp:txBody>
      <dsp:txXfrm>
        <a:off x="1004143" y="2539441"/>
        <a:ext cx="2130387" cy="676588"/>
      </dsp:txXfrm>
    </dsp:sp>
    <dsp:sp modelId="{7F2C036E-A453-460D-9972-11F86F769BA9}">
      <dsp:nvSpPr>
        <dsp:cNvPr id="0" name=""/>
        <dsp:cNvSpPr/>
      </dsp:nvSpPr>
      <dsp:spPr>
        <a:xfrm>
          <a:off x="3123989" y="2235"/>
          <a:ext cx="1968641" cy="676588"/>
        </a:xfrm>
        <a:prstGeom prst="roundRect">
          <a:avLst>
            <a:gd name="adj" fmla="val 10000"/>
          </a:avLst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412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Синтетические</a:t>
          </a:r>
          <a:endParaRPr lang="ru-RU" sz="1400" kern="1200" dirty="0">
            <a:latin typeface="+mj-lt"/>
          </a:endParaRPr>
        </a:p>
      </dsp:txBody>
      <dsp:txXfrm>
        <a:off x="3123989" y="2235"/>
        <a:ext cx="1968641" cy="676588"/>
      </dsp:txXfrm>
    </dsp:sp>
    <dsp:sp modelId="{41BACFE9-FBA6-4B61-9B6C-547AE448A1AD}">
      <dsp:nvSpPr>
        <dsp:cNvPr id="0" name=""/>
        <dsp:cNvSpPr/>
      </dsp:nvSpPr>
      <dsp:spPr>
        <a:xfrm>
          <a:off x="3320853" y="678823"/>
          <a:ext cx="196864" cy="507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441"/>
              </a:lnTo>
              <a:lnTo>
                <a:pt x="196864" y="507441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9F807-4665-4454-B806-101AE4E39D7D}">
      <dsp:nvSpPr>
        <dsp:cNvPr id="0" name=""/>
        <dsp:cNvSpPr/>
      </dsp:nvSpPr>
      <dsp:spPr>
        <a:xfrm>
          <a:off x="3517717" y="847970"/>
          <a:ext cx="2529877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6501581"/>
              <a:satOff val="30845"/>
              <a:lumOff val="-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полиэфирные</a:t>
          </a:r>
          <a:endParaRPr lang="ru-RU" sz="1400" kern="1200" dirty="0">
            <a:latin typeface="+mj-lt"/>
          </a:endParaRPr>
        </a:p>
      </dsp:txBody>
      <dsp:txXfrm>
        <a:off x="3517717" y="847970"/>
        <a:ext cx="2529877" cy="676588"/>
      </dsp:txXfrm>
    </dsp:sp>
    <dsp:sp modelId="{4B00AD86-3596-45A6-9ADF-6D2A489B5EF5}">
      <dsp:nvSpPr>
        <dsp:cNvPr id="0" name=""/>
        <dsp:cNvSpPr/>
      </dsp:nvSpPr>
      <dsp:spPr>
        <a:xfrm>
          <a:off x="3320853" y="678823"/>
          <a:ext cx="196864" cy="135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176"/>
              </a:lnTo>
              <a:lnTo>
                <a:pt x="196864" y="1353176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26E2A-5BB0-4634-8017-3D4BD9CE299C}">
      <dsp:nvSpPr>
        <dsp:cNvPr id="0" name=""/>
        <dsp:cNvSpPr/>
      </dsp:nvSpPr>
      <dsp:spPr>
        <a:xfrm>
          <a:off x="3517717" y="1693705"/>
          <a:ext cx="2552773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8668775"/>
              <a:satOff val="41126"/>
              <a:lumOff val="-8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полиамидные</a:t>
          </a:r>
          <a:endParaRPr lang="ru-RU" sz="1400" kern="1200" dirty="0">
            <a:latin typeface="+mj-lt"/>
          </a:endParaRPr>
        </a:p>
      </dsp:txBody>
      <dsp:txXfrm>
        <a:off x="3517717" y="1693705"/>
        <a:ext cx="2552773" cy="676588"/>
      </dsp:txXfrm>
    </dsp:sp>
    <dsp:sp modelId="{5D007D35-DF54-45BE-B80E-7CCC3773D32C}">
      <dsp:nvSpPr>
        <dsp:cNvPr id="0" name=""/>
        <dsp:cNvSpPr/>
      </dsp:nvSpPr>
      <dsp:spPr>
        <a:xfrm>
          <a:off x="3320853" y="678823"/>
          <a:ext cx="196864" cy="2198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912"/>
              </a:lnTo>
              <a:lnTo>
                <a:pt x="196864" y="219891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AB297-4564-4EEE-80AE-94F721949CBC}">
      <dsp:nvSpPr>
        <dsp:cNvPr id="0" name=""/>
        <dsp:cNvSpPr/>
      </dsp:nvSpPr>
      <dsp:spPr>
        <a:xfrm>
          <a:off x="3517717" y="2539441"/>
          <a:ext cx="2586234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10835967"/>
              <a:satOff val="51407"/>
              <a:lumOff val="-1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j-lt"/>
            </a:rPr>
            <a:t>полиакрилонитрильные</a:t>
          </a:r>
          <a:endParaRPr lang="ru-RU" sz="1400" kern="1200" dirty="0">
            <a:latin typeface="+mj-lt"/>
          </a:endParaRPr>
        </a:p>
      </dsp:txBody>
      <dsp:txXfrm>
        <a:off x="3517717" y="2539441"/>
        <a:ext cx="2586234" cy="676588"/>
      </dsp:txXfrm>
    </dsp:sp>
    <dsp:sp modelId="{670E73C6-3DE6-41EB-9798-C87345FF041B}">
      <dsp:nvSpPr>
        <dsp:cNvPr id="0" name=""/>
        <dsp:cNvSpPr/>
      </dsp:nvSpPr>
      <dsp:spPr>
        <a:xfrm>
          <a:off x="3320853" y="678823"/>
          <a:ext cx="196864" cy="304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4647"/>
              </a:lnTo>
              <a:lnTo>
                <a:pt x="196864" y="3044647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E2BB7-AE88-4534-98A8-0B20CE9ADE84}">
      <dsp:nvSpPr>
        <dsp:cNvPr id="0" name=""/>
        <dsp:cNvSpPr/>
      </dsp:nvSpPr>
      <dsp:spPr>
        <a:xfrm>
          <a:off x="3517717" y="3385176"/>
          <a:ext cx="2619695" cy="676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13003162"/>
              <a:satOff val="61689"/>
              <a:lumOff val="-1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+mj-lt"/>
            </a:rPr>
            <a:t>эластановые</a:t>
          </a:r>
          <a:endParaRPr lang="ru-RU" sz="1400" kern="1200" dirty="0">
            <a:latin typeface="+mj-lt"/>
          </a:endParaRPr>
        </a:p>
      </dsp:txBody>
      <dsp:txXfrm>
        <a:off x="3517717" y="3385176"/>
        <a:ext cx="2619695" cy="6765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F3480C-2501-4EF2-87BA-4066C03F583E}">
      <dsp:nvSpPr>
        <dsp:cNvPr id="0" name=""/>
        <dsp:cNvSpPr/>
      </dsp:nvSpPr>
      <dsp:spPr>
        <a:xfrm>
          <a:off x="3872924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6C39D-ADC5-48E2-9547-70264281E7D2}">
      <dsp:nvSpPr>
        <dsp:cNvPr id="0" name=""/>
        <dsp:cNvSpPr/>
      </dsp:nvSpPr>
      <dsp:spPr>
        <a:xfrm>
          <a:off x="2903005" y="995933"/>
          <a:ext cx="1015639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1015639" y="310602"/>
              </a:lnTo>
              <a:lnTo>
                <a:pt x="1015639" y="45578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791FE-E8A5-467E-948D-116B8A6EFC74}">
      <dsp:nvSpPr>
        <dsp:cNvPr id="0" name=""/>
        <dsp:cNvSpPr/>
      </dsp:nvSpPr>
      <dsp:spPr>
        <a:xfrm>
          <a:off x="1841646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63D01-CEEE-42EB-9F82-453C2A718A4C}">
      <dsp:nvSpPr>
        <dsp:cNvPr id="0" name=""/>
        <dsp:cNvSpPr/>
      </dsp:nvSpPr>
      <dsp:spPr>
        <a:xfrm>
          <a:off x="1887366" y="995933"/>
          <a:ext cx="1015639" cy="455782"/>
        </a:xfrm>
        <a:custGeom>
          <a:avLst/>
          <a:gdLst/>
          <a:ahLst/>
          <a:cxnLst/>
          <a:rect l="0" t="0" r="0" b="0"/>
          <a:pathLst>
            <a:path>
              <a:moveTo>
                <a:pt x="1015639" y="0"/>
              </a:moveTo>
              <a:lnTo>
                <a:pt x="1015639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941AB-C558-45DE-A16C-E8AB384A3096}">
      <dsp:nvSpPr>
        <dsp:cNvPr id="0" name=""/>
        <dsp:cNvSpPr/>
      </dsp:nvSpPr>
      <dsp:spPr>
        <a:xfrm>
          <a:off x="2119425" y="786"/>
          <a:ext cx="1567160" cy="9951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855C9-5BBB-4082-91A9-CF93028E5824}">
      <dsp:nvSpPr>
        <dsp:cNvPr id="0" name=""/>
        <dsp:cNvSpPr/>
      </dsp:nvSpPr>
      <dsp:spPr>
        <a:xfrm>
          <a:off x="2293554" y="166208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+mj-lt"/>
            </a:rPr>
            <a:t>Сырьё</a:t>
          </a:r>
          <a:endParaRPr lang="ru-RU" sz="1100" kern="1200" dirty="0">
            <a:latin typeface="+mj-lt"/>
          </a:endParaRPr>
        </a:p>
      </dsp:txBody>
      <dsp:txXfrm>
        <a:off x="2293554" y="166208"/>
        <a:ext cx="1567160" cy="995146"/>
      </dsp:txXfrm>
    </dsp:sp>
    <dsp:sp modelId="{96BC3A94-D0F8-406B-9B59-BC50FD4B6F0B}">
      <dsp:nvSpPr>
        <dsp:cNvPr id="0" name=""/>
        <dsp:cNvSpPr/>
      </dsp:nvSpPr>
      <dsp:spPr>
        <a:xfrm>
          <a:off x="1103786" y="1451715"/>
          <a:ext cx="1567160" cy="9951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9D82F-F4D3-4E34-9CEB-EBB953C70B95}">
      <dsp:nvSpPr>
        <dsp:cNvPr id="0" name=""/>
        <dsp:cNvSpPr/>
      </dsp:nvSpPr>
      <dsp:spPr>
        <a:xfrm>
          <a:off x="1277915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+mj-lt"/>
            </a:rPr>
            <a:t>Искусственные </a:t>
          </a:r>
          <a:endParaRPr lang="ru-RU" sz="1100" kern="1200" dirty="0">
            <a:latin typeface="+mj-lt"/>
          </a:endParaRPr>
        </a:p>
      </dsp:txBody>
      <dsp:txXfrm>
        <a:off x="1277915" y="1617137"/>
        <a:ext cx="1567160" cy="995146"/>
      </dsp:txXfrm>
    </dsp:sp>
    <dsp:sp modelId="{878B38C3-7A3E-4C64-9955-8C363B6C0FCF}">
      <dsp:nvSpPr>
        <dsp:cNvPr id="0" name=""/>
        <dsp:cNvSpPr/>
      </dsp:nvSpPr>
      <dsp:spPr>
        <a:xfrm>
          <a:off x="1103786" y="2902644"/>
          <a:ext cx="1567160" cy="9951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A9FEA-76B4-47F6-8096-B83EBDC77F41}">
      <dsp:nvSpPr>
        <dsp:cNvPr id="0" name=""/>
        <dsp:cNvSpPr/>
      </dsp:nvSpPr>
      <dsp:spPr>
        <a:xfrm>
          <a:off x="1277915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+mj-lt"/>
            </a:rPr>
            <a:t>целлюлоза</a:t>
          </a:r>
          <a:endParaRPr lang="ru-RU" sz="1100" kern="1200" dirty="0">
            <a:latin typeface="+mj-lt"/>
          </a:endParaRPr>
        </a:p>
      </dsp:txBody>
      <dsp:txXfrm>
        <a:off x="1277915" y="3068066"/>
        <a:ext cx="1567160" cy="995146"/>
      </dsp:txXfrm>
    </dsp:sp>
    <dsp:sp modelId="{CB15B9F4-C01B-4074-BB60-EB6F3FA0D7C4}">
      <dsp:nvSpPr>
        <dsp:cNvPr id="0" name=""/>
        <dsp:cNvSpPr/>
      </dsp:nvSpPr>
      <dsp:spPr>
        <a:xfrm>
          <a:off x="3135064" y="1451715"/>
          <a:ext cx="1567160" cy="9951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1B145-15DD-46F8-94B6-B737101B516E}">
      <dsp:nvSpPr>
        <dsp:cNvPr id="0" name=""/>
        <dsp:cNvSpPr/>
      </dsp:nvSpPr>
      <dsp:spPr>
        <a:xfrm>
          <a:off x="3309193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+mj-lt"/>
            </a:rPr>
            <a:t>Синтетические</a:t>
          </a:r>
          <a:endParaRPr lang="ru-RU" sz="1100" kern="1200" dirty="0">
            <a:latin typeface="+mj-lt"/>
          </a:endParaRPr>
        </a:p>
      </dsp:txBody>
      <dsp:txXfrm>
        <a:off x="3309193" y="1617137"/>
        <a:ext cx="1567160" cy="995146"/>
      </dsp:txXfrm>
    </dsp:sp>
    <dsp:sp modelId="{A1355036-7E98-4FCC-AA91-5A455EBE4F32}">
      <dsp:nvSpPr>
        <dsp:cNvPr id="0" name=""/>
        <dsp:cNvSpPr/>
      </dsp:nvSpPr>
      <dsp:spPr>
        <a:xfrm>
          <a:off x="3019204" y="2902644"/>
          <a:ext cx="1798880" cy="9951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9DA00-C36A-4A88-AD7C-9EC6167BF4F0}">
      <dsp:nvSpPr>
        <dsp:cNvPr id="0" name=""/>
        <dsp:cNvSpPr/>
      </dsp:nvSpPr>
      <dsp:spPr>
        <a:xfrm>
          <a:off x="3193333" y="3068066"/>
          <a:ext cx="179888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+mj-lt"/>
            </a:rPr>
            <a:t>Продукты нефтехимического </a:t>
          </a:r>
          <a:r>
            <a:rPr lang="ru-RU" sz="1100" kern="1200" dirty="0" err="1" smtClean="0">
              <a:latin typeface="+mj-lt"/>
            </a:rPr>
            <a:t>производста</a:t>
          </a:r>
          <a:endParaRPr lang="ru-RU" sz="1100" kern="1200" dirty="0">
            <a:latin typeface="+mj-lt"/>
          </a:endParaRPr>
        </a:p>
      </dsp:txBody>
      <dsp:txXfrm>
        <a:off x="3193333" y="3068066"/>
        <a:ext cx="1798880" cy="995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0"/>
            <a:ext cx="5111750" cy="33604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00150"/>
            <a:ext cx="3008313" cy="336042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363474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286250"/>
            <a:ext cx="8153400" cy="3429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C95254F-DC4B-4D7A-9226-A9945D977072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391843" y="4368483"/>
            <a:ext cx="9867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50BAB91-536F-42A8-9642-FFCA3B8FC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СИНТЕТИЧЕСКИЕ ВОЛОКНА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8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КАПРОН</a:t>
            </a:r>
            <a:endParaRPr lang="ru-RU" b="1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14283" y="1285866"/>
          <a:ext cx="8607257" cy="1675219"/>
        </p:xfrm>
        <a:graphic>
          <a:graphicData uri="http://schemas.openxmlformats.org/presentationml/2006/ole">
            <p:oleObj spid="_x0000_s1032" name="ChemSketch" r:id="rId3" imgW="3660648" imgH="893064" progId="">
              <p:embed/>
            </p:oleObj>
          </a:graphicData>
        </a:graphic>
      </p:graphicFrame>
      <p:pic>
        <p:nvPicPr>
          <p:cNvPr id="1028" name="Picture 4" descr="Polymerization of caprolactam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58150"/>
            <a:ext cx="6022702" cy="137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647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43558"/>
            <a:ext cx="8229600" cy="7101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Полиакрилонитрильные волокна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7654"/>
            <a:ext cx="8229600" cy="3133452"/>
          </a:xfrm>
        </p:spPr>
        <p:txBody>
          <a:bodyPr>
            <a:normAutofit fontScale="92500" lnSpcReduction="20000"/>
          </a:bodyPr>
          <a:lstStyle/>
          <a:p>
            <a:pPr marL="578358" indent="-514350">
              <a:buNone/>
            </a:pPr>
            <a:r>
              <a:rPr lang="ru-RU" dirty="0" smtClean="0">
                <a:latin typeface="+mj-lt"/>
              </a:rPr>
              <a:t>Нитрон</a:t>
            </a:r>
          </a:p>
          <a:p>
            <a:pPr marL="578358" indent="-514350">
              <a:buNone/>
            </a:pPr>
            <a:r>
              <a:rPr lang="ru-RU" dirty="0" err="1" smtClean="0">
                <a:latin typeface="+mj-lt"/>
              </a:rPr>
              <a:t>Орлон</a:t>
            </a:r>
            <a:endParaRPr lang="ru-RU" dirty="0" smtClean="0">
              <a:latin typeface="+mj-lt"/>
            </a:endParaRPr>
          </a:p>
          <a:p>
            <a:pPr marL="578358" indent="-514350">
              <a:buNone/>
            </a:pPr>
            <a:r>
              <a:rPr lang="ru-RU" dirty="0" smtClean="0">
                <a:latin typeface="+mj-lt"/>
              </a:rPr>
              <a:t>ПАН</a:t>
            </a:r>
          </a:p>
          <a:p>
            <a:r>
              <a:rPr lang="ru-RU" b="0" dirty="0">
                <a:latin typeface="+mj-lt"/>
              </a:rPr>
              <a:t>Нитроновые волокна имеют </a:t>
            </a:r>
            <a:r>
              <a:rPr lang="ru-RU" b="0" dirty="0" err="1">
                <a:latin typeface="+mj-lt"/>
              </a:rPr>
              <a:t>шерстоподобный</a:t>
            </a:r>
            <a:r>
              <a:rPr lang="ru-RU" b="0" dirty="0">
                <a:latin typeface="+mj-lt"/>
              </a:rPr>
              <a:t> вид, низкую </a:t>
            </a:r>
            <a:r>
              <a:rPr lang="ru-RU" b="0" dirty="0" smtClean="0">
                <a:latin typeface="+mj-lt"/>
              </a:rPr>
              <a:t>теплопроводность, </a:t>
            </a:r>
            <a:r>
              <a:rPr lang="ru-RU" b="0" dirty="0">
                <a:latin typeface="+mj-lt"/>
              </a:rPr>
              <a:t>показатели которой близки к теплопроводности </a:t>
            </a:r>
            <a:r>
              <a:rPr lang="ru-RU" b="0" dirty="0" smtClean="0">
                <a:latin typeface="+mj-lt"/>
              </a:rPr>
              <a:t>шерсти. </a:t>
            </a:r>
            <a:r>
              <a:rPr lang="ru-RU" b="0" dirty="0">
                <a:latin typeface="+mj-lt"/>
              </a:rPr>
              <a:t>Они </a:t>
            </a:r>
            <a:r>
              <a:rPr lang="ru-RU" b="0" dirty="0" smtClean="0">
                <a:latin typeface="+mj-lt"/>
              </a:rPr>
              <a:t>обладают </a:t>
            </a:r>
            <a:r>
              <a:rPr lang="ru-RU" b="0" dirty="0" err="1" smtClean="0">
                <a:latin typeface="+mj-lt"/>
              </a:rPr>
              <a:t>инетностью</a:t>
            </a:r>
            <a:r>
              <a:rPr lang="ru-RU" b="0" dirty="0" smtClean="0">
                <a:latin typeface="+mj-lt"/>
              </a:rPr>
              <a:t> </a:t>
            </a:r>
            <a:r>
              <a:rPr lang="ru-RU" b="0" dirty="0">
                <a:latin typeface="+mj-lt"/>
              </a:rPr>
              <a:t> к загрязнителям, поэтому изделия из них легко очищаются. Используются нитроновые волокна главным образом как заменители шерсти при производстве ковров, искусственного меха, как теплоизоляционный материал и добавка к шерстяным волокнам.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8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5791200" cy="729019"/>
          </a:xfrm>
        </p:spPr>
        <p:txBody>
          <a:bodyPr/>
          <a:lstStyle/>
          <a:p>
            <a:r>
              <a:rPr lang="ru-RU" dirty="0" smtClean="0"/>
              <a:t>ЭЛАСТАН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15566"/>
            <a:ext cx="7620000" cy="4111105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>
                <a:latin typeface="+mj-lt"/>
              </a:rPr>
              <a:t>Эластан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Лайкра</a:t>
            </a:r>
          </a:p>
          <a:p>
            <a:r>
              <a:rPr lang="ru-RU" dirty="0" err="1" smtClean="0">
                <a:latin typeface="+mj-lt"/>
              </a:rPr>
              <a:t>Спандекс</a:t>
            </a:r>
            <a:endParaRPr lang="ru-RU" dirty="0" smtClean="0">
              <a:latin typeface="+mj-lt"/>
            </a:endParaRPr>
          </a:p>
          <a:p>
            <a:r>
              <a:rPr lang="ru-RU" dirty="0">
                <a:latin typeface="+mj-lt"/>
              </a:rPr>
              <a:t>Ткань, в которой присутствует лайкра имеет ряд положительных свойств</a:t>
            </a:r>
            <a:r>
              <a:rPr lang="ru-RU" b="0" dirty="0">
                <a:latin typeface="+mj-lt"/>
              </a:rPr>
              <a:t> :</a:t>
            </a:r>
          </a:p>
          <a:p>
            <a:r>
              <a:rPr lang="ru-RU" b="0" dirty="0">
                <a:latin typeface="+mj-lt"/>
              </a:rPr>
              <a:t>Хорошая растяжимость: нить растягивается в 6-8 раз.</a:t>
            </a:r>
          </a:p>
          <a:p>
            <a:r>
              <a:rPr lang="ru-RU" b="0" dirty="0">
                <a:latin typeface="+mj-lt"/>
              </a:rPr>
              <a:t>Эластичность: после растяжения полотно возвращается в первоначальную форму.</a:t>
            </a:r>
          </a:p>
          <a:p>
            <a:r>
              <a:rPr lang="ru-RU" b="0" dirty="0">
                <a:latin typeface="+mj-lt"/>
              </a:rPr>
              <a:t>Легкая проходимость воздуха: ткань, в состав которой входит лайкра, воздухопроницаема, она «дышит», телу под ней комфортно.</a:t>
            </a:r>
          </a:p>
          <a:p>
            <a:r>
              <a:rPr lang="ru-RU" b="0" dirty="0">
                <a:latin typeface="+mj-lt"/>
              </a:rPr>
              <a:t>Износостойкость: волокна </a:t>
            </a:r>
            <a:r>
              <a:rPr lang="ru-RU" b="0" dirty="0" err="1">
                <a:latin typeface="+mj-lt"/>
              </a:rPr>
              <a:t>спандекса</a:t>
            </a:r>
            <a:r>
              <a:rPr lang="ru-RU" b="0" dirty="0">
                <a:latin typeface="+mj-lt"/>
              </a:rPr>
              <a:t>, присутствующие в материале, делают его прочным и долговечным, износостойкость такого полотна увеличивается до 2-х раз.</a:t>
            </a:r>
          </a:p>
          <a:p>
            <a:r>
              <a:rPr lang="ru-RU" b="0" dirty="0">
                <a:latin typeface="+mj-lt"/>
              </a:rPr>
              <a:t>Легкость и тонкость. Диаметр нити лайкры маленький, ткань из нее получается тонкой и почти невесомой.</a:t>
            </a:r>
          </a:p>
          <a:p>
            <a:r>
              <a:rPr lang="ru-RU" b="0" dirty="0">
                <a:latin typeface="+mj-lt"/>
              </a:rPr>
              <a:t>Устойчивость к воздействию воды и солнца: не выгорает, не меняет цвет после стирки и сушки.</a:t>
            </a:r>
          </a:p>
          <a:p>
            <a:r>
              <a:rPr lang="ru-RU" b="0" dirty="0">
                <a:latin typeface="+mj-lt"/>
              </a:rPr>
              <a:t>Практичность: ткань с </a:t>
            </a:r>
            <a:r>
              <a:rPr lang="ru-RU" b="0" dirty="0" err="1">
                <a:latin typeface="+mj-lt"/>
              </a:rPr>
              <a:t>эластаном</a:t>
            </a:r>
            <a:r>
              <a:rPr lang="ru-RU" b="0" dirty="0">
                <a:latin typeface="+mj-lt"/>
              </a:rPr>
              <a:t> не мнется и не деформируется после долгого времени эксплуатации.</a:t>
            </a:r>
          </a:p>
          <a:p>
            <a:r>
              <a:rPr lang="ru-RU" b="0" dirty="0">
                <a:latin typeface="+mj-lt"/>
              </a:rPr>
              <a:t>Плотность: показатель плотности лайкры до 1,3 г/см3, что и придает материалу эффект </a:t>
            </a:r>
            <a:r>
              <a:rPr lang="ru-RU" b="0" dirty="0" err="1">
                <a:latin typeface="+mj-lt"/>
              </a:rPr>
              <a:t>стрейча</a:t>
            </a:r>
            <a:r>
              <a:rPr lang="ru-RU" b="0" dirty="0" smtClean="0"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9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826180748"/>
              </p:ext>
            </p:extLst>
          </p:nvPr>
        </p:nvGraphicFramePr>
        <p:xfrm>
          <a:off x="357158" y="1047750"/>
          <a:ext cx="857256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13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712150458"/>
              </p:ext>
            </p:extLst>
          </p:nvPr>
        </p:nvGraphicFramePr>
        <p:xfrm>
          <a:off x="827584" y="539750"/>
          <a:ext cx="67924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712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423483115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6313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производство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Получение прядильного раствора</a:t>
            </a:r>
          </a:p>
          <a:p>
            <a:pPr marL="457200" indent="-457200">
              <a:buAutoNum type="arabicPeriod"/>
            </a:pPr>
            <a:r>
              <a:rPr lang="ru-RU" dirty="0" smtClean="0"/>
              <a:t>Формирование волокна – продавливание через фильеры вязкого раствора (количество отверстий – 24-36 тысяч отверстий) с последующим соединением в нить</a:t>
            </a:r>
          </a:p>
          <a:p>
            <a:pPr marL="457200" indent="-457200">
              <a:buAutoNum type="arabicPeriod"/>
            </a:pPr>
            <a:r>
              <a:rPr lang="ru-RU" dirty="0" smtClean="0"/>
              <a:t>Отделка волокна – промывание, сушка, кручение, отбеливание, окраска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6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mbra.ru/images/cms/data/nylon/nylon_factory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423"/>
          <a:stretch/>
        </p:blipFill>
        <p:spPr bwMode="auto">
          <a:xfrm>
            <a:off x="899592" y="123479"/>
            <a:ext cx="7712968" cy="491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11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6275040" cy="10287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Полиэфирные 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ru-RU" dirty="0" smtClean="0">
                <a:latin typeface="+mj-lt"/>
              </a:rPr>
              <a:t>Лавсан</a:t>
            </a:r>
          </a:p>
          <a:p>
            <a:pPr marL="342900" indent="-342900">
              <a:buFontTx/>
              <a:buChar char="-"/>
            </a:pPr>
            <a:r>
              <a:rPr lang="ru-RU" dirty="0" err="1" smtClean="0">
                <a:latin typeface="+mj-lt"/>
              </a:rPr>
              <a:t>Терилен</a:t>
            </a:r>
            <a:endParaRPr lang="ru-RU" dirty="0" smtClean="0">
              <a:latin typeface="+mj-lt"/>
            </a:endParaRPr>
          </a:p>
          <a:p>
            <a:pPr marL="342900" indent="-342900">
              <a:buFontTx/>
              <a:buChar char="-"/>
            </a:pPr>
            <a:r>
              <a:rPr lang="ru-RU" dirty="0" smtClean="0">
                <a:latin typeface="+mj-lt"/>
              </a:rPr>
              <a:t>Дакрон</a:t>
            </a:r>
          </a:p>
          <a:p>
            <a:r>
              <a:rPr lang="ru-RU" b="0" dirty="0">
                <a:latin typeface="+mj-lt"/>
              </a:rPr>
              <a:t>Достоинства — незначительная </a:t>
            </a:r>
            <a:r>
              <a:rPr lang="ru-RU" b="0" dirty="0" err="1">
                <a:latin typeface="+mj-lt"/>
              </a:rPr>
              <a:t>сминаемость</a:t>
            </a:r>
            <a:r>
              <a:rPr lang="ru-RU" b="0" dirty="0">
                <a:latin typeface="+mj-lt"/>
              </a:rPr>
              <a:t>, отличная свето- и </a:t>
            </a:r>
            <a:r>
              <a:rPr lang="ru-RU" b="0" dirty="0" err="1">
                <a:latin typeface="+mj-lt"/>
              </a:rPr>
              <a:t>атмосферостойкость</a:t>
            </a:r>
            <a:r>
              <a:rPr lang="ru-RU" b="0" dirty="0">
                <a:latin typeface="+mj-lt"/>
              </a:rPr>
              <a:t>, высокая прочность, хорошая стойкость к истиранию и к органическим растворителям; недостатки — трудность крашения, сильная </a:t>
            </a:r>
            <a:r>
              <a:rPr lang="ru-RU" b="0" dirty="0" err="1">
                <a:latin typeface="+mj-lt"/>
              </a:rPr>
              <a:t>электризуемость</a:t>
            </a:r>
            <a:r>
              <a:rPr lang="ru-RU" b="0" dirty="0">
                <a:latin typeface="+mj-lt"/>
              </a:rPr>
              <a:t>, жесткость — устраняется химическим модифицированием.</a:t>
            </a:r>
            <a:r>
              <a:rPr lang="ru-RU" b="0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5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ЛАВСАН</a:t>
            </a:r>
            <a:endParaRPr lang="ru-RU" b="1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0721770"/>
              </p:ext>
            </p:extLst>
          </p:nvPr>
        </p:nvGraphicFramePr>
        <p:xfrm>
          <a:off x="539552" y="1131590"/>
          <a:ext cx="7384903" cy="1984782"/>
        </p:xfrm>
        <a:graphic>
          <a:graphicData uri="http://schemas.openxmlformats.org/presentationml/2006/ole">
            <p:oleObj spid="_x0000_s3082" name="ChemSketch" r:id="rId3" imgW="4023360" imgH="1292352" progId="">
              <p:embed/>
            </p:oleObj>
          </a:graphicData>
        </a:graphic>
      </p:graphicFrame>
      <p:pic>
        <p:nvPicPr>
          <p:cNvPr id="3078" name="Picture 6" descr="https://upload.wikimedia.org/wikipedia/commons/thumb/f/ff/Polyethylene_terephthalate.svg/300px-Polyethylene_terephthalate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07854"/>
            <a:ext cx="3783316" cy="8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959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6131024" cy="10287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Полиамидные 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Капрон</a:t>
            </a:r>
          </a:p>
          <a:p>
            <a:r>
              <a:rPr lang="ru-RU" b="0" dirty="0" smtClean="0"/>
              <a:t>Нейлон</a:t>
            </a:r>
          </a:p>
          <a:p>
            <a:r>
              <a:rPr lang="ru-RU" b="0" dirty="0" smtClean="0"/>
              <a:t>Полиамид </a:t>
            </a:r>
          </a:p>
          <a:p>
            <a:r>
              <a:rPr lang="ru-RU" b="0" dirty="0" smtClean="0"/>
              <a:t>Основная </a:t>
            </a:r>
            <a:r>
              <a:rPr lang="ru-RU" b="0" dirty="0"/>
              <a:t>часть полиамидов — частично </a:t>
            </a:r>
            <a:r>
              <a:rPr lang="ru-RU" b="0" dirty="0" smtClean="0"/>
              <a:t>кристаллические термопластичные полимеры, которые </a:t>
            </a:r>
            <a:r>
              <a:rPr lang="ru-RU" b="0" dirty="0"/>
              <a:t>отличаются высокой прочностью, жесткостью и вязкостью, а также стойкостью к воздействию внешней среды. Большая часть свойств объясняется наличием амидных групп, которые связаны между собой с помощью водородных связей.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82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90</TotalTime>
  <Words>141</Words>
  <Application>Microsoft Office PowerPoint</Application>
  <PresentationFormat>Экран (16:9)</PresentationFormat>
  <Paragraphs>56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Главная</vt:lpstr>
      <vt:lpstr>ChemSketch</vt:lpstr>
      <vt:lpstr>СИНТЕТИЧЕСКИЕ ВОЛОКНА</vt:lpstr>
      <vt:lpstr>Слайд 2</vt:lpstr>
      <vt:lpstr>Слайд 3</vt:lpstr>
      <vt:lpstr>Слайд 4</vt:lpstr>
      <vt:lpstr>производство</vt:lpstr>
      <vt:lpstr>Слайд 6</vt:lpstr>
      <vt:lpstr>Полиэфирные волокна</vt:lpstr>
      <vt:lpstr>ЛАВСАН</vt:lpstr>
      <vt:lpstr>Полиамидные волокна</vt:lpstr>
      <vt:lpstr>КАПРОН</vt:lpstr>
      <vt:lpstr>Полиакрилонитрильные волокна</vt:lpstr>
      <vt:lpstr>ЭЛАСТАН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СИНТЕТИЧЕСКИЕ ВОЛОКНА</dc:title>
  <dc:creator>Марина</dc:creator>
  <cp:lastModifiedBy>Попова</cp:lastModifiedBy>
  <cp:revision>7</cp:revision>
  <dcterms:created xsi:type="dcterms:W3CDTF">2020-05-12T08:12:38Z</dcterms:created>
  <dcterms:modified xsi:type="dcterms:W3CDTF">2024-10-18T07:00:20Z</dcterms:modified>
</cp:coreProperties>
</file>